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2" r:id="rId4"/>
  </p:sldMasterIdLst>
  <p:notesMasterIdLst>
    <p:notesMasterId r:id="rId19"/>
  </p:notesMasterIdLst>
  <p:sldIdLst>
    <p:sldId id="257" r:id="rId5"/>
    <p:sldId id="309" r:id="rId6"/>
    <p:sldId id="310" r:id="rId7"/>
    <p:sldId id="270" r:id="rId8"/>
    <p:sldId id="297" r:id="rId9"/>
    <p:sldId id="283" r:id="rId10"/>
    <p:sldId id="286" r:id="rId11"/>
    <p:sldId id="268" r:id="rId12"/>
    <p:sldId id="298" r:id="rId13"/>
    <p:sldId id="299" r:id="rId14"/>
    <p:sldId id="272" r:id="rId15"/>
    <p:sldId id="282" r:id="rId16"/>
    <p:sldId id="307" r:id="rId17"/>
    <p:sldId id="308"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18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holson, Mark (EECD/EDPE)" userId="f2ad2f1b-ad7e-4eae-8524-13fbd84eb08f" providerId="ADAL" clId="{07EEF6DF-B1FE-46E8-8164-80DE18923E3C}"/>
    <pc:docChg chg="delSld modSld delMainMaster">
      <pc:chgData name="Nicholson, Mark (EECD/EDPE)" userId="f2ad2f1b-ad7e-4eae-8524-13fbd84eb08f" providerId="ADAL" clId="{07EEF6DF-B1FE-46E8-8164-80DE18923E3C}" dt="2026-02-13T16:55:13.088" v="38" actId="5793"/>
      <pc:docMkLst>
        <pc:docMk/>
      </pc:docMkLst>
      <pc:sldChg chg="modSp mod">
        <pc:chgData name="Nicholson, Mark (EECD/EDPE)" userId="f2ad2f1b-ad7e-4eae-8524-13fbd84eb08f" providerId="ADAL" clId="{07EEF6DF-B1FE-46E8-8164-80DE18923E3C}" dt="2026-02-13T16:53:38.358" v="27" actId="20577"/>
        <pc:sldMkLst>
          <pc:docMk/>
          <pc:sldMk cId="0" sldId="257"/>
        </pc:sldMkLst>
        <pc:spChg chg="mod">
          <ac:chgData name="Nicholson, Mark (EECD/EDPE)" userId="f2ad2f1b-ad7e-4eae-8524-13fbd84eb08f" providerId="ADAL" clId="{07EEF6DF-B1FE-46E8-8164-80DE18923E3C}" dt="2026-02-13T16:53:38.358" v="27" actId="20577"/>
          <ac:spMkLst>
            <pc:docMk/>
            <pc:sldMk cId="0" sldId="257"/>
            <ac:spMk id="4" creationId="{F12B8838-73B8-46D7-853D-E93FC32064B7}"/>
          </ac:spMkLst>
        </pc:spChg>
      </pc:sldChg>
      <pc:sldChg chg="modNotesTx">
        <pc:chgData name="Nicholson, Mark (EECD/EDPE)" userId="f2ad2f1b-ad7e-4eae-8524-13fbd84eb08f" providerId="ADAL" clId="{07EEF6DF-B1FE-46E8-8164-80DE18923E3C}" dt="2026-02-13T16:55:13.088" v="38" actId="5793"/>
        <pc:sldMkLst>
          <pc:docMk/>
          <pc:sldMk cId="0" sldId="272"/>
        </pc:sldMkLst>
      </pc:sldChg>
      <pc:sldChg chg="del">
        <pc:chgData name="Nicholson, Mark (EECD/EDPE)" userId="f2ad2f1b-ad7e-4eae-8524-13fbd84eb08f" providerId="ADAL" clId="{07EEF6DF-B1FE-46E8-8164-80DE18923E3C}" dt="2026-02-13T16:55:00.318" v="36" actId="2696"/>
        <pc:sldMkLst>
          <pc:docMk/>
          <pc:sldMk cId="0" sldId="284"/>
        </pc:sldMkLst>
      </pc:sldChg>
      <pc:sldChg chg="del">
        <pc:chgData name="Nicholson, Mark (EECD/EDPE)" userId="f2ad2f1b-ad7e-4eae-8524-13fbd84eb08f" providerId="ADAL" clId="{07EEF6DF-B1FE-46E8-8164-80DE18923E3C}" dt="2026-02-13T16:54:57.123" v="35" actId="2696"/>
        <pc:sldMkLst>
          <pc:docMk/>
          <pc:sldMk cId="0" sldId="287"/>
        </pc:sldMkLst>
      </pc:sldChg>
      <pc:sldChg chg="del">
        <pc:chgData name="Nicholson, Mark (EECD/EDPE)" userId="f2ad2f1b-ad7e-4eae-8524-13fbd84eb08f" providerId="ADAL" clId="{07EEF6DF-B1FE-46E8-8164-80DE18923E3C}" dt="2026-02-13T16:54:54.762" v="34" actId="2696"/>
        <pc:sldMkLst>
          <pc:docMk/>
          <pc:sldMk cId="0" sldId="288"/>
        </pc:sldMkLst>
      </pc:sldChg>
      <pc:sldChg chg="del">
        <pc:chgData name="Nicholson, Mark (EECD/EDPE)" userId="f2ad2f1b-ad7e-4eae-8524-13fbd84eb08f" providerId="ADAL" clId="{07EEF6DF-B1FE-46E8-8164-80DE18923E3C}" dt="2026-02-13T16:54:52.483" v="33" actId="2696"/>
        <pc:sldMkLst>
          <pc:docMk/>
          <pc:sldMk cId="0" sldId="289"/>
        </pc:sldMkLst>
      </pc:sldChg>
      <pc:sldChg chg="del">
        <pc:chgData name="Nicholson, Mark (EECD/EDPE)" userId="f2ad2f1b-ad7e-4eae-8524-13fbd84eb08f" providerId="ADAL" clId="{07EEF6DF-B1FE-46E8-8164-80DE18923E3C}" dt="2026-02-13T16:54:47.147" v="31" actId="2696"/>
        <pc:sldMkLst>
          <pc:docMk/>
          <pc:sldMk cId="0" sldId="291"/>
        </pc:sldMkLst>
      </pc:sldChg>
      <pc:sldChg chg="del">
        <pc:chgData name="Nicholson, Mark (EECD/EDPE)" userId="f2ad2f1b-ad7e-4eae-8524-13fbd84eb08f" providerId="ADAL" clId="{07EEF6DF-B1FE-46E8-8164-80DE18923E3C}" dt="2026-02-13T16:54:39.296" v="28" actId="2696"/>
        <pc:sldMkLst>
          <pc:docMk/>
          <pc:sldMk cId="0" sldId="295"/>
        </pc:sldMkLst>
      </pc:sldChg>
      <pc:sldChg chg="del">
        <pc:chgData name="Nicholson, Mark (EECD/EDPE)" userId="f2ad2f1b-ad7e-4eae-8524-13fbd84eb08f" providerId="ADAL" clId="{07EEF6DF-B1FE-46E8-8164-80DE18923E3C}" dt="2026-02-13T16:54:49.562" v="32" actId="2696"/>
        <pc:sldMkLst>
          <pc:docMk/>
          <pc:sldMk cId="0" sldId="304"/>
        </pc:sldMkLst>
      </pc:sldChg>
      <pc:sldChg chg="del">
        <pc:chgData name="Nicholson, Mark (EECD/EDPE)" userId="f2ad2f1b-ad7e-4eae-8524-13fbd84eb08f" providerId="ADAL" clId="{07EEF6DF-B1FE-46E8-8164-80DE18923E3C}" dt="2026-02-13T16:54:44.957" v="30" actId="2696"/>
        <pc:sldMkLst>
          <pc:docMk/>
          <pc:sldMk cId="0" sldId="305"/>
        </pc:sldMkLst>
      </pc:sldChg>
      <pc:sldChg chg="del">
        <pc:chgData name="Nicholson, Mark (EECD/EDPE)" userId="f2ad2f1b-ad7e-4eae-8524-13fbd84eb08f" providerId="ADAL" clId="{07EEF6DF-B1FE-46E8-8164-80DE18923E3C}" dt="2026-02-13T16:54:42.145" v="29" actId="2696"/>
        <pc:sldMkLst>
          <pc:docMk/>
          <pc:sldMk cId="0" sldId="306"/>
        </pc:sldMkLst>
      </pc:sldChg>
      <pc:sldMasterChg chg="del delSldLayout">
        <pc:chgData name="Nicholson, Mark (EECD/EDPE)" userId="f2ad2f1b-ad7e-4eae-8524-13fbd84eb08f" providerId="ADAL" clId="{07EEF6DF-B1FE-46E8-8164-80DE18923E3C}" dt="2026-02-13T16:54:57.123" v="35" actId="2696"/>
        <pc:sldMasterMkLst>
          <pc:docMk/>
          <pc:sldMasterMk cId="0" sldId="2147483828"/>
        </pc:sldMasterMkLst>
        <pc:sldLayoutChg chg="del">
          <pc:chgData name="Nicholson, Mark (EECD/EDPE)" userId="f2ad2f1b-ad7e-4eae-8524-13fbd84eb08f" providerId="ADAL" clId="{07EEF6DF-B1FE-46E8-8164-80DE18923E3C}" dt="2026-02-13T16:54:57.123" v="35" actId="2696"/>
          <pc:sldLayoutMkLst>
            <pc:docMk/>
            <pc:sldMasterMk cId="0" sldId="2147483828"/>
            <pc:sldLayoutMk cId="1053290987" sldId="2147484725"/>
          </pc:sldLayoutMkLst>
        </pc:sldLayoutChg>
        <pc:sldLayoutChg chg="del">
          <pc:chgData name="Nicholson, Mark (EECD/EDPE)" userId="f2ad2f1b-ad7e-4eae-8524-13fbd84eb08f" providerId="ADAL" clId="{07EEF6DF-B1FE-46E8-8164-80DE18923E3C}" dt="2026-02-13T16:54:57.123" v="35" actId="2696"/>
          <pc:sldLayoutMkLst>
            <pc:docMk/>
            <pc:sldMasterMk cId="0" sldId="2147483828"/>
            <pc:sldLayoutMk cId="3785734883" sldId="2147484726"/>
          </pc:sldLayoutMkLst>
        </pc:sldLayoutChg>
        <pc:sldLayoutChg chg="del">
          <pc:chgData name="Nicholson, Mark (EECD/EDPE)" userId="f2ad2f1b-ad7e-4eae-8524-13fbd84eb08f" providerId="ADAL" clId="{07EEF6DF-B1FE-46E8-8164-80DE18923E3C}" dt="2026-02-13T16:54:57.123" v="35" actId="2696"/>
          <pc:sldLayoutMkLst>
            <pc:docMk/>
            <pc:sldMasterMk cId="0" sldId="2147483828"/>
            <pc:sldLayoutMk cId="3049889014" sldId="2147484727"/>
          </pc:sldLayoutMkLst>
        </pc:sldLayoutChg>
        <pc:sldLayoutChg chg="del">
          <pc:chgData name="Nicholson, Mark (EECD/EDPE)" userId="f2ad2f1b-ad7e-4eae-8524-13fbd84eb08f" providerId="ADAL" clId="{07EEF6DF-B1FE-46E8-8164-80DE18923E3C}" dt="2026-02-13T16:54:57.123" v="35" actId="2696"/>
          <pc:sldLayoutMkLst>
            <pc:docMk/>
            <pc:sldMasterMk cId="0" sldId="2147483828"/>
            <pc:sldLayoutMk cId="3603797301" sldId="2147484728"/>
          </pc:sldLayoutMkLst>
        </pc:sldLayoutChg>
        <pc:sldLayoutChg chg="del">
          <pc:chgData name="Nicholson, Mark (EECD/EDPE)" userId="f2ad2f1b-ad7e-4eae-8524-13fbd84eb08f" providerId="ADAL" clId="{07EEF6DF-B1FE-46E8-8164-80DE18923E3C}" dt="2026-02-13T16:54:57.123" v="35" actId="2696"/>
          <pc:sldLayoutMkLst>
            <pc:docMk/>
            <pc:sldMasterMk cId="0" sldId="2147483828"/>
            <pc:sldLayoutMk cId="3464784686" sldId="2147484729"/>
          </pc:sldLayoutMkLst>
        </pc:sldLayoutChg>
        <pc:sldLayoutChg chg="del">
          <pc:chgData name="Nicholson, Mark (EECD/EDPE)" userId="f2ad2f1b-ad7e-4eae-8524-13fbd84eb08f" providerId="ADAL" clId="{07EEF6DF-B1FE-46E8-8164-80DE18923E3C}" dt="2026-02-13T16:54:57.123" v="35" actId="2696"/>
          <pc:sldLayoutMkLst>
            <pc:docMk/>
            <pc:sldMasterMk cId="0" sldId="2147483828"/>
            <pc:sldLayoutMk cId="1144257860" sldId="2147484730"/>
          </pc:sldLayoutMkLst>
        </pc:sldLayoutChg>
        <pc:sldLayoutChg chg="del">
          <pc:chgData name="Nicholson, Mark (EECD/EDPE)" userId="f2ad2f1b-ad7e-4eae-8524-13fbd84eb08f" providerId="ADAL" clId="{07EEF6DF-B1FE-46E8-8164-80DE18923E3C}" dt="2026-02-13T16:54:57.123" v="35" actId="2696"/>
          <pc:sldLayoutMkLst>
            <pc:docMk/>
            <pc:sldMasterMk cId="0" sldId="2147483828"/>
            <pc:sldLayoutMk cId="2323653349" sldId="2147484731"/>
          </pc:sldLayoutMkLst>
        </pc:sldLayoutChg>
        <pc:sldLayoutChg chg="del">
          <pc:chgData name="Nicholson, Mark (EECD/EDPE)" userId="f2ad2f1b-ad7e-4eae-8524-13fbd84eb08f" providerId="ADAL" clId="{07EEF6DF-B1FE-46E8-8164-80DE18923E3C}" dt="2026-02-13T16:54:57.123" v="35" actId="2696"/>
          <pc:sldLayoutMkLst>
            <pc:docMk/>
            <pc:sldMasterMk cId="0" sldId="2147483828"/>
            <pc:sldLayoutMk cId="493908970" sldId="2147484732"/>
          </pc:sldLayoutMkLst>
        </pc:sldLayoutChg>
        <pc:sldLayoutChg chg="del">
          <pc:chgData name="Nicholson, Mark (EECD/EDPE)" userId="f2ad2f1b-ad7e-4eae-8524-13fbd84eb08f" providerId="ADAL" clId="{07EEF6DF-B1FE-46E8-8164-80DE18923E3C}" dt="2026-02-13T16:54:57.123" v="35" actId="2696"/>
          <pc:sldLayoutMkLst>
            <pc:docMk/>
            <pc:sldMasterMk cId="0" sldId="2147483828"/>
            <pc:sldLayoutMk cId="3065445955" sldId="2147484733"/>
          </pc:sldLayoutMkLst>
        </pc:sldLayoutChg>
        <pc:sldLayoutChg chg="del">
          <pc:chgData name="Nicholson, Mark (EECD/EDPE)" userId="f2ad2f1b-ad7e-4eae-8524-13fbd84eb08f" providerId="ADAL" clId="{07EEF6DF-B1FE-46E8-8164-80DE18923E3C}" dt="2026-02-13T16:54:57.123" v="35" actId="2696"/>
          <pc:sldLayoutMkLst>
            <pc:docMk/>
            <pc:sldMasterMk cId="0" sldId="2147483828"/>
            <pc:sldLayoutMk cId="1470790550" sldId="2147484734"/>
          </pc:sldLayoutMkLst>
        </pc:sldLayoutChg>
        <pc:sldLayoutChg chg="del">
          <pc:chgData name="Nicholson, Mark (EECD/EDPE)" userId="f2ad2f1b-ad7e-4eae-8524-13fbd84eb08f" providerId="ADAL" clId="{07EEF6DF-B1FE-46E8-8164-80DE18923E3C}" dt="2026-02-13T16:54:57.123" v="35" actId="2696"/>
          <pc:sldLayoutMkLst>
            <pc:docMk/>
            <pc:sldMasterMk cId="0" sldId="2147483828"/>
            <pc:sldLayoutMk cId="439043306" sldId="2147484735"/>
          </pc:sldLayoutMkLst>
        </pc:sldLayoutChg>
      </pc:sldMasterChg>
      <pc:sldMasterChg chg="del delSldLayout">
        <pc:chgData name="Nicholson, Mark (EECD/EDPE)" userId="f2ad2f1b-ad7e-4eae-8524-13fbd84eb08f" providerId="ADAL" clId="{07EEF6DF-B1FE-46E8-8164-80DE18923E3C}" dt="2026-02-13T16:54:54.762" v="34" actId="2696"/>
        <pc:sldMasterMkLst>
          <pc:docMk/>
          <pc:sldMasterMk cId="0" sldId="2147483840"/>
        </pc:sldMasterMkLst>
        <pc:sldLayoutChg chg="del">
          <pc:chgData name="Nicholson, Mark (EECD/EDPE)" userId="f2ad2f1b-ad7e-4eae-8524-13fbd84eb08f" providerId="ADAL" clId="{07EEF6DF-B1FE-46E8-8164-80DE18923E3C}" dt="2026-02-13T16:54:54.762" v="34" actId="2696"/>
          <pc:sldLayoutMkLst>
            <pc:docMk/>
            <pc:sldMasterMk cId="0" sldId="2147483840"/>
            <pc:sldLayoutMk cId="2330503332" sldId="2147484736"/>
          </pc:sldLayoutMkLst>
        </pc:sldLayoutChg>
        <pc:sldLayoutChg chg="del">
          <pc:chgData name="Nicholson, Mark (EECD/EDPE)" userId="f2ad2f1b-ad7e-4eae-8524-13fbd84eb08f" providerId="ADAL" clId="{07EEF6DF-B1FE-46E8-8164-80DE18923E3C}" dt="2026-02-13T16:54:54.762" v="34" actId="2696"/>
          <pc:sldLayoutMkLst>
            <pc:docMk/>
            <pc:sldMasterMk cId="0" sldId="2147483840"/>
            <pc:sldLayoutMk cId="4216973930" sldId="2147484737"/>
          </pc:sldLayoutMkLst>
        </pc:sldLayoutChg>
        <pc:sldLayoutChg chg="del">
          <pc:chgData name="Nicholson, Mark (EECD/EDPE)" userId="f2ad2f1b-ad7e-4eae-8524-13fbd84eb08f" providerId="ADAL" clId="{07EEF6DF-B1FE-46E8-8164-80DE18923E3C}" dt="2026-02-13T16:54:54.762" v="34" actId="2696"/>
          <pc:sldLayoutMkLst>
            <pc:docMk/>
            <pc:sldMasterMk cId="0" sldId="2147483840"/>
            <pc:sldLayoutMk cId="1501622280" sldId="2147484738"/>
          </pc:sldLayoutMkLst>
        </pc:sldLayoutChg>
        <pc:sldLayoutChg chg="del">
          <pc:chgData name="Nicholson, Mark (EECD/EDPE)" userId="f2ad2f1b-ad7e-4eae-8524-13fbd84eb08f" providerId="ADAL" clId="{07EEF6DF-B1FE-46E8-8164-80DE18923E3C}" dt="2026-02-13T16:54:54.762" v="34" actId="2696"/>
          <pc:sldLayoutMkLst>
            <pc:docMk/>
            <pc:sldMasterMk cId="0" sldId="2147483840"/>
            <pc:sldLayoutMk cId="2322509795" sldId="2147484739"/>
          </pc:sldLayoutMkLst>
        </pc:sldLayoutChg>
        <pc:sldLayoutChg chg="del">
          <pc:chgData name="Nicholson, Mark (EECD/EDPE)" userId="f2ad2f1b-ad7e-4eae-8524-13fbd84eb08f" providerId="ADAL" clId="{07EEF6DF-B1FE-46E8-8164-80DE18923E3C}" dt="2026-02-13T16:54:54.762" v="34" actId="2696"/>
          <pc:sldLayoutMkLst>
            <pc:docMk/>
            <pc:sldMasterMk cId="0" sldId="2147483840"/>
            <pc:sldLayoutMk cId="2710158523" sldId="2147484740"/>
          </pc:sldLayoutMkLst>
        </pc:sldLayoutChg>
        <pc:sldLayoutChg chg="del">
          <pc:chgData name="Nicholson, Mark (EECD/EDPE)" userId="f2ad2f1b-ad7e-4eae-8524-13fbd84eb08f" providerId="ADAL" clId="{07EEF6DF-B1FE-46E8-8164-80DE18923E3C}" dt="2026-02-13T16:54:54.762" v="34" actId="2696"/>
          <pc:sldLayoutMkLst>
            <pc:docMk/>
            <pc:sldMasterMk cId="0" sldId="2147483840"/>
            <pc:sldLayoutMk cId="1418506715" sldId="2147484741"/>
          </pc:sldLayoutMkLst>
        </pc:sldLayoutChg>
        <pc:sldLayoutChg chg="del">
          <pc:chgData name="Nicholson, Mark (EECD/EDPE)" userId="f2ad2f1b-ad7e-4eae-8524-13fbd84eb08f" providerId="ADAL" clId="{07EEF6DF-B1FE-46E8-8164-80DE18923E3C}" dt="2026-02-13T16:54:54.762" v="34" actId="2696"/>
          <pc:sldLayoutMkLst>
            <pc:docMk/>
            <pc:sldMasterMk cId="0" sldId="2147483840"/>
            <pc:sldLayoutMk cId="2690309662" sldId="2147484742"/>
          </pc:sldLayoutMkLst>
        </pc:sldLayoutChg>
        <pc:sldLayoutChg chg="del">
          <pc:chgData name="Nicholson, Mark (EECD/EDPE)" userId="f2ad2f1b-ad7e-4eae-8524-13fbd84eb08f" providerId="ADAL" clId="{07EEF6DF-B1FE-46E8-8164-80DE18923E3C}" dt="2026-02-13T16:54:54.762" v="34" actId="2696"/>
          <pc:sldLayoutMkLst>
            <pc:docMk/>
            <pc:sldMasterMk cId="0" sldId="2147483840"/>
            <pc:sldLayoutMk cId="674771742" sldId="2147484743"/>
          </pc:sldLayoutMkLst>
        </pc:sldLayoutChg>
        <pc:sldLayoutChg chg="del">
          <pc:chgData name="Nicholson, Mark (EECD/EDPE)" userId="f2ad2f1b-ad7e-4eae-8524-13fbd84eb08f" providerId="ADAL" clId="{07EEF6DF-B1FE-46E8-8164-80DE18923E3C}" dt="2026-02-13T16:54:54.762" v="34" actId="2696"/>
          <pc:sldLayoutMkLst>
            <pc:docMk/>
            <pc:sldMasterMk cId="0" sldId="2147483840"/>
            <pc:sldLayoutMk cId="2063737461" sldId="2147484744"/>
          </pc:sldLayoutMkLst>
        </pc:sldLayoutChg>
        <pc:sldLayoutChg chg="del">
          <pc:chgData name="Nicholson, Mark (EECD/EDPE)" userId="f2ad2f1b-ad7e-4eae-8524-13fbd84eb08f" providerId="ADAL" clId="{07EEF6DF-B1FE-46E8-8164-80DE18923E3C}" dt="2026-02-13T16:54:54.762" v="34" actId="2696"/>
          <pc:sldLayoutMkLst>
            <pc:docMk/>
            <pc:sldMasterMk cId="0" sldId="2147483840"/>
            <pc:sldLayoutMk cId="384100572" sldId="2147484745"/>
          </pc:sldLayoutMkLst>
        </pc:sldLayoutChg>
        <pc:sldLayoutChg chg="del">
          <pc:chgData name="Nicholson, Mark (EECD/EDPE)" userId="f2ad2f1b-ad7e-4eae-8524-13fbd84eb08f" providerId="ADAL" clId="{07EEF6DF-B1FE-46E8-8164-80DE18923E3C}" dt="2026-02-13T16:54:54.762" v="34" actId="2696"/>
          <pc:sldLayoutMkLst>
            <pc:docMk/>
            <pc:sldMasterMk cId="0" sldId="2147483840"/>
            <pc:sldLayoutMk cId="525648207" sldId="2147484746"/>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DB15187-5F21-41BF-8267-AA316FED07D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cs typeface="Arial" charset="0"/>
              </a:defRPr>
            </a:lvl1pPr>
          </a:lstStyle>
          <a:p>
            <a:pPr>
              <a:defRPr/>
            </a:pPr>
            <a:endParaRPr lang="en-CA"/>
          </a:p>
        </p:txBody>
      </p:sp>
      <p:sp>
        <p:nvSpPr>
          <p:cNvPr id="3" name="Date Placeholder 2">
            <a:extLst>
              <a:ext uri="{FF2B5EF4-FFF2-40B4-BE49-F238E27FC236}">
                <a16:creationId xmlns:a16="http://schemas.microsoft.com/office/drawing/2014/main" id="{C52F97F4-12BE-4485-8708-BFD528AB05D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cs typeface="Arial" charset="0"/>
              </a:defRPr>
            </a:lvl1pPr>
          </a:lstStyle>
          <a:p>
            <a:pPr>
              <a:defRPr/>
            </a:pPr>
            <a:fld id="{D3FDD28E-9A3B-4DC6-A429-A7CBC7A715BA}" type="datetimeFigureOut">
              <a:rPr lang="en-US"/>
              <a:pPr>
                <a:defRPr/>
              </a:pPr>
              <a:t>2/13/2026</a:t>
            </a:fld>
            <a:endParaRPr lang="en-CA"/>
          </a:p>
        </p:txBody>
      </p:sp>
      <p:sp>
        <p:nvSpPr>
          <p:cNvPr id="4" name="Slide Image Placeholder 3">
            <a:extLst>
              <a:ext uri="{FF2B5EF4-FFF2-40B4-BE49-F238E27FC236}">
                <a16:creationId xmlns:a16="http://schemas.microsoft.com/office/drawing/2014/main" id="{4B2B2C9E-123C-40D6-A27F-2AC4FD9F37F3}"/>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F7FAB54B-6BC4-4AA2-8D22-C0D4AB310B6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9823D30B-03F3-4A9F-A748-97BDF013B81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cs typeface="Arial" charset="0"/>
              </a:defRPr>
            </a:lvl1pPr>
          </a:lstStyle>
          <a:p>
            <a:pPr>
              <a:defRPr/>
            </a:pPr>
            <a:endParaRPr lang="en-CA"/>
          </a:p>
        </p:txBody>
      </p:sp>
      <p:sp>
        <p:nvSpPr>
          <p:cNvPr id="7" name="Slide Number Placeholder 6">
            <a:extLst>
              <a:ext uri="{FF2B5EF4-FFF2-40B4-BE49-F238E27FC236}">
                <a16:creationId xmlns:a16="http://schemas.microsoft.com/office/drawing/2014/main" id="{97D2EB80-5C85-4B01-8797-97D546C96B1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DAB3FE7-A112-4B81-B6AB-82D1B5DFE259}" type="slidenum">
              <a:rPr lang="en-CA" altLang="en-US"/>
              <a:pPr>
                <a:defRPr/>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62C23C63-2E1F-4054-AB0E-1DB3FA2D51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038410E4-5944-47C6-AF50-BA91EF4620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None/>
            </a:pPr>
            <a:endParaRPr lang="en-CA" altLang="en-US" dirty="0"/>
          </a:p>
        </p:txBody>
      </p:sp>
      <p:sp>
        <p:nvSpPr>
          <p:cNvPr id="41988" name="Slide Number Placeholder 3">
            <a:extLst>
              <a:ext uri="{FF2B5EF4-FFF2-40B4-BE49-F238E27FC236}">
                <a16:creationId xmlns:a16="http://schemas.microsoft.com/office/drawing/2014/main" id="{1C480E8F-1D28-4689-A7D7-AA36F1D79A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8494A11-BD56-4E94-B9F3-A63BED458D4E}" type="slidenum">
              <a:rPr lang="en-CA" altLang="en-US" smtClean="0"/>
              <a:pPr>
                <a:spcBef>
                  <a:spcPct val="0"/>
                </a:spcBef>
              </a:pPr>
              <a:t>11</a:t>
            </a:fld>
            <a:endParaRPr lang="en-CA"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5C316D0E-46A4-4952-9C06-8553063F67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7E95309A-C829-4F1B-9BA8-962BAC9276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It should be noted however that sometimes the only other place a child goes is school so the parent can often figure out that the school made the call.</a:t>
            </a:r>
          </a:p>
        </p:txBody>
      </p:sp>
      <p:sp>
        <p:nvSpPr>
          <p:cNvPr id="46084" name="Slide Number Placeholder 3">
            <a:extLst>
              <a:ext uri="{FF2B5EF4-FFF2-40B4-BE49-F238E27FC236}">
                <a16:creationId xmlns:a16="http://schemas.microsoft.com/office/drawing/2014/main" id="{2E48601B-BD81-4F6C-8E11-FB0E7B1CA4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8736395C-DC6C-4298-884F-F870C23DCC39}" type="slidenum">
              <a:rPr lang="en-CA" altLang="en-US" smtClean="0"/>
              <a:pPr/>
              <a:t>14</a:t>
            </a:fld>
            <a:endParaRPr lang="en-CA"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C87CE66B-76A4-4BDD-BE9D-1D71B9A1D566}"/>
              </a:ext>
            </a:extLst>
          </p:cNvPr>
          <p:cNvGrpSpPr>
            <a:grpSpLocks/>
          </p:cNvGrpSpPr>
          <p:nvPr/>
        </p:nvGrpSpPr>
        <p:grpSpPr bwMode="auto">
          <a:xfrm>
            <a:off x="-7938" y="-7938"/>
            <a:ext cx="9169401" cy="6873876"/>
            <a:chOff x="-8466" y="-8468"/>
            <a:chExt cx="9169804" cy="6874935"/>
          </a:xfrm>
        </p:grpSpPr>
        <p:cxnSp>
          <p:nvCxnSpPr>
            <p:cNvPr id="5" name="Straight Connector 4">
              <a:extLst>
                <a:ext uri="{FF2B5EF4-FFF2-40B4-BE49-F238E27FC236}">
                  <a16:creationId xmlns:a16="http://schemas.microsoft.com/office/drawing/2014/main" id="{FC71BDAE-1819-41BC-9414-D01AFFC2F55F}"/>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8FFD53AF-FDCC-49F7-AA13-0984DD21F149}"/>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20">
              <a:extLst>
                <a:ext uri="{FF2B5EF4-FFF2-40B4-BE49-F238E27FC236}">
                  <a16:creationId xmlns:a16="http://schemas.microsoft.com/office/drawing/2014/main" id="{92731450-A528-4315-B9BA-66F0D683300F}"/>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21">
              <a:extLst>
                <a:ext uri="{FF2B5EF4-FFF2-40B4-BE49-F238E27FC236}">
                  <a16:creationId xmlns:a16="http://schemas.microsoft.com/office/drawing/2014/main" id="{C4C7879A-9834-4176-A38A-FEDD96E922F7}"/>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2">
              <a:extLst>
                <a:ext uri="{FF2B5EF4-FFF2-40B4-BE49-F238E27FC236}">
                  <a16:creationId xmlns:a16="http://schemas.microsoft.com/office/drawing/2014/main" id="{66CDACA6-1026-414E-B1BD-C9B8B167CC72}"/>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3">
              <a:extLst>
                <a:ext uri="{FF2B5EF4-FFF2-40B4-BE49-F238E27FC236}">
                  <a16:creationId xmlns:a16="http://schemas.microsoft.com/office/drawing/2014/main" id="{53FC2F51-1843-427B-8BDA-21C59CB6E0B4}"/>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4">
              <a:extLst>
                <a:ext uri="{FF2B5EF4-FFF2-40B4-BE49-F238E27FC236}">
                  <a16:creationId xmlns:a16="http://schemas.microsoft.com/office/drawing/2014/main" id="{2B0766EB-F52C-4297-94D7-DBD0E994950E}"/>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5">
              <a:extLst>
                <a:ext uri="{FF2B5EF4-FFF2-40B4-BE49-F238E27FC236}">
                  <a16:creationId xmlns:a16="http://schemas.microsoft.com/office/drawing/2014/main" id="{3AD248B1-9EA9-44BB-96C5-AEDB291911CA}"/>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6">
              <a:extLst>
                <a:ext uri="{FF2B5EF4-FFF2-40B4-BE49-F238E27FC236}">
                  <a16:creationId xmlns:a16="http://schemas.microsoft.com/office/drawing/2014/main" id="{B699F0A8-3339-4CAD-9A04-DCBC3AEF541A}"/>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4D94E7A8-03A1-46DC-A360-27EE50CCFA69}"/>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5" name="Date Placeholder 3">
            <a:extLst>
              <a:ext uri="{FF2B5EF4-FFF2-40B4-BE49-F238E27FC236}">
                <a16:creationId xmlns:a16="http://schemas.microsoft.com/office/drawing/2014/main" id="{F3A847F9-9CE8-4B7F-BB8B-15D8E9E35A72}"/>
              </a:ext>
            </a:extLst>
          </p:cNvPr>
          <p:cNvSpPr>
            <a:spLocks noGrp="1"/>
          </p:cNvSpPr>
          <p:nvPr>
            <p:ph type="dt" sz="half" idx="10"/>
          </p:nvPr>
        </p:nvSpPr>
        <p:spPr/>
        <p:txBody>
          <a:bodyPr/>
          <a:lstStyle>
            <a:lvl1pPr>
              <a:defRPr/>
            </a:lvl1pPr>
          </a:lstStyle>
          <a:p>
            <a:pPr>
              <a:defRPr/>
            </a:pPr>
            <a:fld id="{F38D0DF8-E162-46A9-95F6-01B73465BA47}" type="datetimeFigureOut">
              <a:rPr lang="en-CA"/>
              <a:pPr>
                <a:defRPr/>
              </a:pPr>
              <a:t>2026-02-13</a:t>
            </a:fld>
            <a:endParaRPr lang="en-CA"/>
          </a:p>
        </p:txBody>
      </p:sp>
      <p:sp>
        <p:nvSpPr>
          <p:cNvPr id="16" name="Footer Placeholder 4">
            <a:extLst>
              <a:ext uri="{FF2B5EF4-FFF2-40B4-BE49-F238E27FC236}">
                <a16:creationId xmlns:a16="http://schemas.microsoft.com/office/drawing/2014/main" id="{CED96B54-8894-4A51-AE61-AE5BAAFD3BD5}"/>
              </a:ext>
            </a:extLst>
          </p:cNvPr>
          <p:cNvSpPr>
            <a:spLocks noGrp="1"/>
          </p:cNvSpPr>
          <p:nvPr>
            <p:ph type="ftr" sz="quarter" idx="11"/>
          </p:nvPr>
        </p:nvSpPr>
        <p:spPr/>
        <p:txBody>
          <a:bodyPr/>
          <a:lstStyle>
            <a:lvl1pPr>
              <a:defRPr/>
            </a:lvl1pPr>
          </a:lstStyle>
          <a:p>
            <a:pPr>
              <a:defRPr/>
            </a:pPr>
            <a:endParaRPr lang="en-CA"/>
          </a:p>
        </p:txBody>
      </p:sp>
      <p:sp>
        <p:nvSpPr>
          <p:cNvPr id="17" name="Slide Number Placeholder 5">
            <a:extLst>
              <a:ext uri="{FF2B5EF4-FFF2-40B4-BE49-F238E27FC236}">
                <a16:creationId xmlns:a16="http://schemas.microsoft.com/office/drawing/2014/main" id="{BDBD7366-3C64-4BB5-A6ED-F03B60A47025}"/>
              </a:ext>
            </a:extLst>
          </p:cNvPr>
          <p:cNvSpPr>
            <a:spLocks noGrp="1"/>
          </p:cNvSpPr>
          <p:nvPr>
            <p:ph type="sldNum" sz="quarter" idx="12"/>
          </p:nvPr>
        </p:nvSpPr>
        <p:spPr/>
        <p:txBody>
          <a:bodyPr/>
          <a:lstStyle>
            <a:lvl1pPr>
              <a:defRPr/>
            </a:lvl1pPr>
          </a:lstStyle>
          <a:p>
            <a:pPr>
              <a:defRPr/>
            </a:pPr>
            <a:fld id="{16E9A05B-5DC1-4018-A985-843BF9A549D2}" type="slidenum">
              <a:rPr lang="en-CA" altLang="en-US"/>
              <a:pPr>
                <a:defRPr/>
              </a:pPr>
              <a:t>‹#›</a:t>
            </a:fld>
            <a:endParaRPr lang="en-CA" altLang="en-US"/>
          </a:p>
        </p:txBody>
      </p:sp>
    </p:spTree>
    <p:extLst>
      <p:ext uri="{BB962C8B-B14F-4D97-AF65-F5344CB8AC3E}">
        <p14:creationId xmlns:p14="http://schemas.microsoft.com/office/powerpoint/2010/main" val="405288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9C9EC8-9CFB-4C3C-8973-202A4AE7C427}"/>
              </a:ext>
            </a:extLst>
          </p:cNvPr>
          <p:cNvSpPr>
            <a:spLocks noGrp="1"/>
          </p:cNvSpPr>
          <p:nvPr>
            <p:ph type="dt" sz="half" idx="10"/>
          </p:nvPr>
        </p:nvSpPr>
        <p:spPr/>
        <p:txBody>
          <a:bodyPr/>
          <a:lstStyle>
            <a:lvl1pPr>
              <a:defRPr/>
            </a:lvl1pPr>
          </a:lstStyle>
          <a:p>
            <a:pPr>
              <a:defRPr/>
            </a:pPr>
            <a:fld id="{81396E54-2610-4574-887C-475921B5A0AA}" type="datetimeFigureOut">
              <a:rPr lang="en-CA"/>
              <a:pPr>
                <a:defRPr/>
              </a:pPr>
              <a:t>2026-02-13</a:t>
            </a:fld>
            <a:endParaRPr lang="en-CA"/>
          </a:p>
        </p:txBody>
      </p:sp>
      <p:sp>
        <p:nvSpPr>
          <p:cNvPr id="5" name="Footer Placeholder 4">
            <a:extLst>
              <a:ext uri="{FF2B5EF4-FFF2-40B4-BE49-F238E27FC236}">
                <a16:creationId xmlns:a16="http://schemas.microsoft.com/office/drawing/2014/main" id="{A6EE0A63-A616-4CBA-BFA7-806501171A02}"/>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DC27BCDD-96C6-4446-9AAB-994254D9E659}"/>
              </a:ext>
            </a:extLst>
          </p:cNvPr>
          <p:cNvSpPr>
            <a:spLocks noGrp="1"/>
          </p:cNvSpPr>
          <p:nvPr>
            <p:ph type="sldNum" sz="quarter" idx="12"/>
          </p:nvPr>
        </p:nvSpPr>
        <p:spPr/>
        <p:txBody>
          <a:bodyPr/>
          <a:lstStyle>
            <a:lvl1pPr>
              <a:defRPr/>
            </a:lvl1pPr>
          </a:lstStyle>
          <a:p>
            <a:pPr>
              <a:defRPr/>
            </a:pPr>
            <a:fld id="{CDBBCFB8-FE64-4C1B-9162-2B4348F035DE}" type="slidenum">
              <a:rPr lang="en-CA" altLang="en-US"/>
              <a:pPr>
                <a:defRPr/>
              </a:pPr>
              <a:t>‹#›</a:t>
            </a:fld>
            <a:endParaRPr lang="en-CA" altLang="en-US"/>
          </a:p>
        </p:txBody>
      </p:sp>
    </p:spTree>
    <p:extLst>
      <p:ext uri="{BB962C8B-B14F-4D97-AF65-F5344CB8AC3E}">
        <p14:creationId xmlns:p14="http://schemas.microsoft.com/office/powerpoint/2010/main" val="1861714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CFC69F9-5A40-475A-B03A-F0078CEAD712}"/>
              </a:ext>
            </a:extLst>
          </p:cNvPr>
          <p:cNvSpPr txBox="1">
            <a:spLocks noChangeArrowheads="1"/>
          </p:cNvSpPr>
          <p:nvPr/>
        </p:nvSpPr>
        <p:spPr bwMode="auto">
          <a:xfrm>
            <a:off x="482600" y="790575"/>
            <a:ext cx="457200" cy="584200"/>
          </a:xfrm>
          <a:prstGeom prst="rect">
            <a:avLst/>
          </a:prstGeom>
          <a:noFill/>
          <a:ln>
            <a:noFill/>
          </a:ln>
        </p:spPr>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defRPr/>
            </a:pPr>
            <a:r>
              <a:rPr lang="en-US" altLang="en-US" sz="8000">
                <a:solidFill>
                  <a:srgbClr val="C0E474"/>
                </a:solidFill>
                <a:latin typeface="Arial" panose="020B0604020202020204" pitchFamily="34" charset="0"/>
              </a:rPr>
              <a:t>“</a:t>
            </a:r>
          </a:p>
        </p:txBody>
      </p:sp>
      <p:sp>
        <p:nvSpPr>
          <p:cNvPr id="6" name="TextBox 5">
            <a:extLst>
              <a:ext uri="{FF2B5EF4-FFF2-40B4-BE49-F238E27FC236}">
                <a16:creationId xmlns:a16="http://schemas.microsoft.com/office/drawing/2014/main" id="{6CCD54FD-8662-464E-9D93-6A43290D3CE7}"/>
              </a:ext>
            </a:extLst>
          </p:cNvPr>
          <p:cNvSpPr txBox="1">
            <a:spLocks noChangeArrowheads="1"/>
          </p:cNvSpPr>
          <p:nvPr/>
        </p:nvSpPr>
        <p:spPr bwMode="auto">
          <a:xfrm>
            <a:off x="6748463" y="2886075"/>
            <a:ext cx="457200" cy="585788"/>
          </a:xfrm>
          <a:prstGeom prst="rect">
            <a:avLst/>
          </a:prstGeom>
          <a:noFill/>
          <a:ln>
            <a:noFill/>
          </a:ln>
        </p:spPr>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defRPr/>
            </a:pPr>
            <a:r>
              <a:rPr lang="en-US" altLang="en-US" sz="8000">
                <a:solidFill>
                  <a:srgbClr val="C0E474"/>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07F961BB-92D7-4102-958B-DDD75A82CF58}"/>
              </a:ext>
            </a:extLst>
          </p:cNvPr>
          <p:cNvSpPr>
            <a:spLocks noGrp="1"/>
          </p:cNvSpPr>
          <p:nvPr>
            <p:ph type="dt" sz="half" idx="14"/>
          </p:nvPr>
        </p:nvSpPr>
        <p:spPr/>
        <p:txBody>
          <a:bodyPr/>
          <a:lstStyle>
            <a:lvl1pPr>
              <a:defRPr/>
            </a:lvl1pPr>
          </a:lstStyle>
          <a:p>
            <a:pPr>
              <a:defRPr/>
            </a:pPr>
            <a:fld id="{5157AF39-0C5A-4BDB-A87A-3E574B114CF4}" type="datetimeFigureOut">
              <a:rPr lang="en-CA"/>
              <a:pPr>
                <a:defRPr/>
              </a:pPr>
              <a:t>2026-02-13</a:t>
            </a:fld>
            <a:endParaRPr lang="en-CA"/>
          </a:p>
        </p:txBody>
      </p:sp>
      <p:sp>
        <p:nvSpPr>
          <p:cNvPr id="8" name="Footer Placeholder 4">
            <a:extLst>
              <a:ext uri="{FF2B5EF4-FFF2-40B4-BE49-F238E27FC236}">
                <a16:creationId xmlns:a16="http://schemas.microsoft.com/office/drawing/2014/main" id="{C7789A9F-F931-4A55-A2E0-1C470E599E56}"/>
              </a:ext>
            </a:extLst>
          </p:cNvPr>
          <p:cNvSpPr>
            <a:spLocks noGrp="1"/>
          </p:cNvSpPr>
          <p:nvPr>
            <p:ph type="ftr" sz="quarter" idx="15"/>
          </p:nvPr>
        </p:nvSpPr>
        <p:spPr/>
        <p:txBody>
          <a:bodyPr/>
          <a:lstStyle>
            <a:lvl1pPr>
              <a:defRPr/>
            </a:lvl1pPr>
          </a:lstStyle>
          <a:p>
            <a:pPr>
              <a:defRPr/>
            </a:pPr>
            <a:endParaRPr lang="en-CA"/>
          </a:p>
        </p:txBody>
      </p:sp>
      <p:sp>
        <p:nvSpPr>
          <p:cNvPr id="9" name="Slide Number Placeholder 5">
            <a:extLst>
              <a:ext uri="{FF2B5EF4-FFF2-40B4-BE49-F238E27FC236}">
                <a16:creationId xmlns:a16="http://schemas.microsoft.com/office/drawing/2014/main" id="{2A7A2261-B9F9-44CB-8E19-7FB4F5260A07}"/>
              </a:ext>
            </a:extLst>
          </p:cNvPr>
          <p:cNvSpPr>
            <a:spLocks noGrp="1"/>
          </p:cNvSpPr>
          <p:nvPr>
            <p:ph type="sldNum" sz="quarter" idx="16"/>
          </p:nvPr>
        </p:nvSpPr>
        <p:spPr/>
        <p:txBody>
          <a:bodyPr/>
          <a:lstStyle>
            <a:lvl1pPr>
              <a:defRPr/>
            </a:lvl1pPr>
          </a:lstStyle>
          <a:p>
            <a:pPr>
              <a:defRPr/>
            </a:pPr>
            <a:fld id="{9B3331FA-7BCD-4549-9E27-C4C9D6B8F817}" type="slidenum">
              <a:rPr lang="en-CA" altLang="en-US"/>
              <a:pPr>
                <a:defRPr/>
              </a:pPr>
              <a:t>‹#›</a:t>
            </a:fld>
            <a:endParaRPr lang="en-CA" altLang="en-US"/>
          </a:p>
        </p:txBody>
      </p:sp>
    </p:spTree>
    <p:extLst>
      <p:ext uri="{BB962C8B-B14F-4D97-AF65-F5344CB8AC3E}">
        <p14:creationId xmlns:p14="http://schemas.microsoft.com/office/powerpoint/2010/main" val="3870938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3F80AD-0AAE-4AA0-AAC8-D94A5D83B508}"/>
              </a:ext>
            </a:extLst>
          </p:cNvPr>
          <p:cNvSpPr>
            <a:spLocks noGrp="1"/>
          </p:cNvSpPr>
          <p:nvPr>
            <p:ph type="dt" sz="half" idx="10"/>
          </p:nvPr>
        </p:nvSpPr>
        <p:spPr/>
        <p:txBody>
          <a:bodyPr/>
          <a:lstStyle>
            <a:lvl1pPr>
              <a:defRPr/>
            </a:lvl1pPr>
          </a:lstStyle>
          <a:p>
            <a:pPr>
              <a:defRPr/>
            </a:pPr>
            <a:fld id="{E67EB866-FAE9-4E10-83AC-CEBEBC64CE25}" type="datetimeFigureOut">
              <a:rPr lang="en-CA"/>
              <a:pPr>
                <a:defRPr/>
              </a:pPr>
              <a:t>2026-02-13</a:t>
            </a:fld>
            <a:endParaRPr lang="en-CA"/>
          </a:p>
        </p:txBody>
      </p:sp>
      <p:sp>
        <p:nvSpPr>
          <p:cNvPr id="5" name="Footer Placeholder 4">
            <a:extLst>
              <a:ext uri="{FF2B5EF4-FFF2-40B4-BE49-F238E27FC236}">
                <a16:creationId xmlns:a16="http://schemas.microsoft.com/office/drawing/2014/main" id="{23F5A8E8-DE69-4AD7-A7CA-77CBFD085AFF}"/>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B52606CB-748C-4CD5-9624-25B3C0441E8D}"/>
              </a:ext>
            </a:extLst>
          </p:cNvPr>
          <p:cNvSpPr>
            <a:spLocks noGrp="1"/>
          </p:cNvSpPr>
          <p:nvPr>
            <p:ph type="sldNum" sz="quarter" idx="12"/>
          </p:nvPr>
        </p:nvSpPr>
        <p:spPr/>
        <p:txBody>
          <a:bodyPr/>
          <a:lstStyle>
            <a:lvl1pPr>
              <a:defRPr/>
            </a:lvl1pPr>
          </a:lstStyle>
          <a:p>
            <a:pPr>
              <a:defRPr/>
            </a:pPr>
            <a:fld id="{27117500-7F3F-40B6-92E0-93AFC12DE087}" type="slidenum">
              <a:rPr lang="en-CA" altLang="en-US"/>
              <a:pPr>
                <a:defRPr/>
              </a:pPr>
              <a:t>‹#›</a:t>
            </a:fld>
            <a:endParaRPr lang="en-CA" altLang="en-US"/>
          </a:p>
        </p:txBody>
      </p:sp>
    </p:spTree>
    <p:extLst>
      <p:ext uri="{BB962C8B-B14F-4D97-AF65-F5344CB8AC3E}">
        <p14:creationId xmlns:p14="http://schemas.microsoft.com/office/powerpoint/2010/main" val="9974531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D19BE4-F918-48BC-89AA-4512F3CA5747}"/>
              </a:ext>
            </a:extLst>
          </p:cNvPr>
          <p:cNvSpPr txBox="1">
            <a:spLocks noChangeArrowheads="1"/>
          </p:cNvSpPr>
          <p:nvPr/>
        </p:nvSpPr>
        <p:spPr bwMode="auto">
          <a:xfrm>
            <a:off x="482600" y="790575"/>
            <a:ext cx="457200" cy="584200"/>
          </a:xfrm>
          <a:prstGeom prst="rect">
            <a:avLst/>
          </a:prstGeom>
          <a:noFill/>
          <a:ln>
            <a:noFill/>
          </a:ln>
        </p:spPr>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defRPr/>
            </a:pPr>
            <a:r>
              <a:rPr lang="en-US" altLang="en-US" sz="8000">
                <a:solidFill>
                  <a:srgbClr val="C0E474"/>
                </a:solidFill>
                <a:latin typeface="Arial" panose="020B0604020202020204" pitchFamily="34" charset="0"/>
              </a:rPr>
              <a:t>“</a:t>
            </a:r>
          </a:p>
        </p:txBody>
      </p:sp>
      <p:sp>
        <p:nvSpPr>
          <p:cNvPr id="6" name="TextBox 5">
            <a:extLst>
              <a:ext uri="{FF2B5EF4-FFF2-40B4-BE49-F238E27FC236}">
                <a16:creationId xmlns:a16="http://schemas.microsoft.com/office/drawing/2014/main" id="{D597546D-4405-435E-A584-68E07018EE79}"/>
              </a:ext>
            </a:extLst>
          </p:cNvPr>
          <p:cNvSpPr txBox="1">
            <a:spLocks noChangeArrowheads="1"/>
          </p:cNvSpPr>
          <p:nvPr/>
        </p:nvSpPr>
        <p:spPr bwMode="auto">
          <a:xfrm>
            <a:off x="6748463" y="2886075"/>
            <a:ext cx="457200" cy="585788"/>
          </a:xfrm>
          <a:prstGeom prst="rect">
            <a:avLst/>
          </a:prstGeom>
          <a:noFill/>
          <a:ln>
            <a:noFill/>
          </a:ln>
        </p:spPr>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defRPr/>
            </a:pPr>
            <a:r>
              <a:rPr lang="en-US" altLang="en-US" sz="8000">
                <a:solidFill>
                  <a:srgbClr val="C0E474"/>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EADFE6D7-9896-4C7B-9D48-60FC35B25287}"/>
              </a:ext>
            </a:extLst>
          </p:cNvPr>
          <p:cNvSpPr>
            <a:spLocks noGrp="1"/>
          </p:cNvSpPr>
          <p:nvPr>
            <p:ph type="dt" sz="half" idx="14"/>
          </p:nvPr>
        </p:nvSpPr>
        <p:spPr/>
        <p:txBody>
          <a:bodyPr/>
          <a:lstStyle>
            <a:lvl1pPr>
              <a:defRPr/>
            </a:lvl1pPr>
          </a:lstStyle>
          <a:p>
            <a:pPr>
              <a:defRPr/>
            </a:pPr>
            <a:fld id="{89EC67BA-2D0D-4277-B95E-70CE5451C34D}" type="datetimeFigureOut">
              <a:rPr lang="en-CA"/>
              <a:pPr>
                <a:defRPr/>
              </a:pPr>
              <a:t>2026-02-13</a:t>
            </a:fld>
            <a:endParaRPr lang="en-CA"/>
          </a:p>
        </p:txBody>
      </p:sp>
      <p:sp>
        <p:nvSpPr>
          <p:cNvPr id="8" name="Footer Placeholder 4">
            <a:extLst>
              <a:ext uri="{FF2B5EF4-FFF2-40B4-BE49-F238E27FC236}">
                <a16:creationId xmlns:a16="http://schemas.microsoft.com/office/drawing/2014/main" id="{086CC58F-04F9-4DFD-9514-F26714FABEF8}"/>
              </a:ext>
            </a:extLst>
          </p:cNvPr>
          <p:cNvSpPr>
            <a:spLocks noGrp="1"/>
          </p:cNvSpPr>
          <p:nvPr>
            <p:ph type="ftr" sz="quarter" idx="15"/>
          </p:nvPr>
        </p:nvSpPr>
        <p:spPr/>
        <p:txBody>
          <a:bodyPr/>
          <a:lstStyle>
            <a:lvl1pPr>
              <a:defRPr/>
            </a:lvl1pPr>
          </a:lstStyle>
          <a:p>
            <a:pPr>
              <a:defRPr/>
            </a:pPr>
            <a:endParaRPr lang="en-CA"/>
          </a:p>
        </p:txBody>
      </p:sp>
      <p:sp>
        <p:nvSpPr>
          <p:cNvPr id="9" name="Slide Number Placeholder 5">
            <a:extLst>
              <a:ext uri="{FF2B5EF4-FFF2-40B4-BE49-F238E27FC236}">
                <a16:creationId xmlns:a16="http://schemas.microsoft.com/office/drawing/2014/main" id="{34453A74-8171-4EB8-AEAF-37ACBF9627E0}"/>
              </a:ext>
            </a:extLst>
          </p:cNvPr>
          <p:cNvSpPr>
            <a:spLocks noGrp="1"/>
          </p:cNvSpPr>
          <p:nvPr>
            <p:ph type="sldNum" sz="quarter" idx="16"/>
          </p:nvPr>
        </p:nvSpPr>
        <p:spPr/>
        <p:txBody>
          <a:bodyPr/>
          <a:lstStyle>
            <a:lvl1pPr>
              <a:defRPr/>
            </a:lvl1pPr>
          </a:lstStyle>
          <a:p>
            <a:pPr>
              <a:defRPr/>
            </a:pPr>
            <a:fld id="{0D5F8222-1801-4404-AE1A-5CD021F46774}" type="slidenum">
              <a:rPr lang="en-CA" altLang="en-US"/>
              <a:pPr>
                <a:defRPr/>
              </a:pPr>
              <a:t>‹#›</a:t>
            </a:fld>
            <a:endParaRPr lang="en-CA" altLang="en-US"/>
          </a:p>
        </p:txBody>
      </p:sp>
    </p:spTree>
    <p:extLst>
      <p:ext uri="{BB962C8B-B14F-4D97-AF65-F5344CB8AC3E}">
        <p14:creationId xmlns:p14="http://schemas.microsoft.com/office/powerpoint/2010/main" val="33617805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908B7782-7D0A-403F-AB01-25227DD16878}"/>
              </a:ext>
            </a:extLst>
          </p:cNvPr>
          <p:cNvSpPr>
            <a:spLocks noGrp="1"/>
          </p:cNvSpPr>
          <p:nvPr>
            <p:ph type="dt" sz="half" idx="14"/>
          </p:nvPr>
        </p:nvSpPr>
        <p:spPr/>
        <p:txBody>
          <a:bodyPr/>
          <a:lstStyle>
            <a:lvl1pPr>
              <a:defRPr/>
            </a:lvl1pPr>
          </a:lstStyle>
          <a:p>
            <a:pPr>
              <a:defRPr/>
            </a:pPr>
            <a:fld id="{9B8AF187-4F7C-40DF-9571-550C70D783F3}" type="datetimeFigureOut">
              <a:rPr lang="en-CA"/>
              <a:pPr>
                <a:defRPr/>
              </a:pPr>
              <a:t>2026-02-13</a:t>
            </a:fld>
            <a:endParaRPr lang="en-CA"/>
          </a:p>
        </p:txBody>
      </p:sp>
      <p:sp>
        <p:nvSpPr>
          <p:cNvPr id="6" name="Footer Placeholder 4">
            <a:extLst>
              <a:ext uri="{FF2B5EF4-FFF2-40B4-BE49-F238E27FC236}">
                <a16:creationId xmlns:a16="http://schemas.microsoft.com/office/drawing/2014/main" id="{68782375-A0DF-4BF9-AD81-4CC8F419881D}"/>
              </a:ext>
            </a:extLst>
          </p:cNvPr>
          <p:cNvSpPr>
            <a:spLocks noGrp="1"/>
          </p:cNvSpPr>
          <p:nvPr>
            <p:ph type="ftr" sz="quarter" idx="15"/>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6A3C2453-F3ED-40A3-93DB-88CBA1244179}"/>
              </a:ext>
            </a:extLst>
          </p:cNvPr>
          <p:cNvSpPr>
            <a:spLocks noGrp="1"/>
          </p:cNvSpPr>
          <p:nvPr>
            <p:ph type="sldNum" sz="quarter" idx="16"/>
          </p:nvPr>
        </p:nvSpPr>
        <p:spPr/>
        <p:txBody>
          <a:bodyPr/>
          <a:lstStyle>
            <a:lvl1pPr>
              <a:defRPr/>
            </a:lvl1pPr>
          </a:lstStyle>
          <a:p>
            <a:pPr>
              <a:defRPr/>
            </a:pPr>
            <a:fld id="{AF402988-D3EC-4CB3-98A7-717D26DC0AC0}" type="slidenum">
              <a:rPr lang="en-CA" altLang="en-US"/>
              <a:pPr>
                <a:defRPr/>
              </a:pPr>
              <a:t>‹#›</a:t>
            </a:fld>
            <a:endParaRPr lang="en-CA" altLang="en-US"/>
          </a:p>
        </p:txBody>
      </p:sp>
    </p:spTree>
    <p:extLst>
      <p:ext uri="{BB962C8B-B14F-4D97-AF65-F5344CB8AC3E}">
        <p14:creationId xmlns:p14="http://schemas.microsoft.com/office/powerpoint/2010/main" val="34428759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D60361-C069-4D91-9D41-6B661AD406BF}"/>
              </a:ext>
            </a:extLst>
          </p:cNvPr>
          <p:cNvSpPr>
            <a:spLocks noGrp="1"/>
          </p:cNvSpPr>
          <p:nvPr>
            <p:ph type="dt" sz="half" idx="10"/>
          </p:nvPr>
        </p:nvSpPr>
        <p:spPr/>
        <p:txBody>
          <a:bodyPr/>
          <a:lstStyle>
            <a:lvl1pPr>
              <a:defRPr/>
            </a:lvl1pPr>
          </a:lstStyle>
          <a:p>
            <a:pPr>
              <a:defRPr/>
            </a:pPr>
            <a:fld id="{FEB09B79-4FE3-4919-9D5C-4DBB0C6DB851}" type="datetimeFigureOut">
              <a:rPr lang="en-CA"/>
              <a:pPr>
                <a:defRPr/>
              </a:pPr>
              <a:t>2026-02-13</a:t>
            </a:fld>
            <a:endParaRPr lang="en-CA"/>
          </a:p>
        </p:txBody>
      </p:sp>
      <p:sp>
        <p:nvSpPr>
          <p:cNvPr id="5" name="Footer Placeholder 4">
            <a:extLst>
              <a:ext uri="{FF2B5EF4-FFF2-40B4-BE49-F238E27FC236}">
                <a16:creationId xmlns:a16="http://schemas.microsoft.com/office/drawing/2014/main" id="{E3B753FD-85CD-4824-993B-AF97702D5144}"/>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793D860D-F143-4E3B-99A2-51A466C85078}"/>
              </a:ext>
            </a:extLst>
          </p:cNvPr>
          <p:cNvSpPr>
            <a:spLocks noGrp="1"/>
          </p:cNvSpPr>
          <p:nvPr>
            <p:ph type="sldNum" sz="quarter" idx="12"/>
          </p:nvPr>
        </p:nvSpPr>
        <p:spPr/>
        <p:txBody>
          <a:bodyPr/>
          <a:lstStyle>
            <a:lvl1pPr>
              <a:defRPr/>
            </a:lvl1pPr>
          </a:lstStyle>
          <a:p>
            <a:pPr>
              <a:defRPr/>
            </a:pPr>
            <a:fld id="{EFF1A0F6-F0CE-4919-8521-03FD6C75D790}" type="slidenum">
              <a:rPr lang="en-CA" altLang="en-US"/>
              <a:pPr>
                <a:defRPr/>
              </a:pPr>
              <a:t>‹#›</a:t>
            </a:fld>
            <a:endParaRPr lang="en-CA" altLang="en-US"/>
          </a:p>
        </p:txBody>
      </p:sp>
    </p:spTree>
    <p:extLst>
      <p:ext uri="{BB962C8B-B14F-4D97-AF65-F5344CB8AC3E}">
        <p14:creationId xmlns:p14="http://schemas.microsoft.com/office/powerpoint/2010/main" val="25032996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9C0A59-3830-4179-BE2B-0A91D394CB59}"/>
              </a:ext>
            </a:extLst>
          </p:cNvPr>
          <p:cNvSpPr>
            <a:spLocks noGrp="1"/>
          </p:cNvSpPr>
          <p:nvPr>
            <p:ph type="dt" sz="half" idx="10"/>
          </p:nvPr>
        </p:nvSpPr>
        <p:spPr/>
        <p:txBody>
          <a:bodyPr/>
          <a:lstStyle>
            <a:lvl1pPr>
              <a:defRPr/>
            </a:lvl1pPr>
          </a:lstStyle>
          <a:p>
            <a:pPr>
              <a:defRPr/>
            </a:pPr>
            <a:fld id="{0DC0D842-D10E-4655-9BEC-7EED01A9663D}" type="datetimeFigureOut">
              <a:rPr lang="en-CA"/>
              <a:pPr>
                <a:defRPr/>
              </a:pPr>
              <a:t>2026-02-13</a:t>
            </a:fld>
            <a:endParaRPr lang="en-CA"/>
          </a:p>
        </p:txBody>
      </p:sp>
      <p:sp>
        <p:nvSpPr>
          <p:cNvPr id="5" name="Footer Placeholder 4">
            <a:extLst>
              <a:ext uri="{FF2B5EF4-FFF2-40B4-BE49-F238E27FC236}">
                <a16:creationId xmlns:a16="http://schemas.microsoft.com/office/drawing/2014/main" id="{9BF65031-379D-4005-B08A-E506A79E0211}"/>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BB82277F-85C9-477E-8911-6FD7779F5CC6}"/>
              </a:ext>
            </a:extLst>
          </p:cNvPr>
          <p:cNvSpPr>
            <a:spLocks noGrp="1"/>
          </p:cNvSpPr>
          <p:nvPr>
            <p:ph type="sldNum" sz="quarter" idx="12"/>
          </p:nvPr>
        </p:nvSpPr>
        <p:spPr/>
        <p:txBody>
          <a:bodyPr/>
          <a:lstStyle>
            <a:lvl1pPr>
              <a:defRPr/>
            </a:lvl1pPr>
          </a:lstStyle>
          <a:p>
            <a:pPr>
              <a:defRPr/>
            </a:pPr>
            <a:fld id="{666CFD4A-6302-4081-8BF8-675F878B0288}" type="slidenum">
              <a:rPr lang="en-CA" altLang="en-US"/>
              <a:pPr>
                <a:defRPr/>
              </a:pPr>
              <a:t>‹#›</a:t>
            </a:fld>
            <a:endParaRPr lang="en-CA" altLang="en-US"/>
          </a:p>
        </p:txBody>
      </p:sp>
    </p:spTree>
    <p:extLst>
      <p:ext uri="{BB962C8B-B14F-4D97-AF65-F5344CB8AC3E}">
        <p14:creationId xmlns:p14="http://schemas.microsoft.com/office/powerpoint/2010/main" val="3358882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0A3372-1CAA-406F-A126-331FA49FDFE5}"/>
              </a:ext>
            </a:extLst>
          </p:cNvPr>
          <p:cNvSpPr>
            <a:spLocks noGrp="1"/>
          </p:cNvSpPr>
          <p:nvPr>
            <p:ph type="dt" sz="half" idx="10"/>
          </p:nvPr>
        </p:nvSpPr>
        <p:spPr/>
        <p:txBody>
          <a:bodyPr/>
          <a:lstStyle>
            <a:lvl1pPr>
              <a:defRPr/>
            </a:lvl1pPr>
          </a:lstStyle>
          <a:p>
            <a:pPr>
              <a:defRPr/>
            </a:pPr>
            <a:fld id="{1F72DD8F-207F-4FED-8FE8-8226805E7015}" type="datetimeFigureOut">
              <a:rPr lang="en-CA"/>
              <a:pPr>
                <a:defRPr/>
              </a:pPr>
              <a:t>2026-02-13</a:t>
            </a:fld>
            <a:endParaRPr lang="en-CA"/>
          </a:p>
        </p:txBody>
      </p:sp>
      <p:sp>
        <p:nvSpPr>
          <p:cNvPr id="5" name="Footer Placeholder 4">
            <a:extLst>
              <a:ext uri="{FF2B5EF4-FFF2-40B4-BE49-F238E27FC236}">
                <a16:creationId xmlns:a16="http://schemas.microsoft.com/office/drawing/2014/main" id="{6F92E693-9306-4399-9F86-A6B96E18AA38}"/>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8D11FE5B-9161-4548-B0DB-A58991918F59}"/>
              </a:ext>
            </a:extLst>
          </p:cNvPr>
          <p:cNvSpPr>
            <a:spLocks noGrp="1"/>
          </p:cNvSpPr>
          <p:nvPr>
            <p:ph type="sldNum" sz="quarter" idx="12"/>
          </p:nvPr>
        </p:nvSpPr>
        <p:spPr/>
        <p:txBody>
          <a:bodyPr/>
          <a:lstStyle>
            <a:lvl1pPr>
              <a:defRPr/>
            </a:lvl1pPr>
          </a:lstStyle>
          <a:p>
            <a:pPr>
              <a:defRPr/>
            </a:pPr>
            <a:fld id="{E7B88E3E-E724-496B-95E9-424A8ECB8FC4}" type="slidenum">
              <a:rPr lang="en-CA" altLang="en-US"/>
              <a:pPr>
                <a:defRPr/>
              </a:pPr>
              <a:t>‹#›</a:t>
            </a:fld>
            <a:endParaRPr lang="en-CA" altLang="en-US"/>
          </a:p>
        </p:txBody>
      </p:sp>
    </p:spTree>
    <p:extLst>
      <p:ext uri="{BB962C8B-B14F-4D97-AF65-F5344CB8AC3E}">
        <p14:creationId xmlns:p14="http://schemas.microsoft.com/office/powerpoint/2010/main" val="2125058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B5D680-0E57-479C-868A-F7E2E2FF29F1}"/>
              </a:ext>
            </a:extLst>
          </p:cNvPr>
          <p:cNvSpPr>
            <a:spLocks noGrp="1"/>
          </p:cNvSpPr>
          <p:nvPr>
            <p:ph type="dt" sz="half" idx="10"/>
          </p:nvPr>
        </p:nvSpPr>
        <p:spPr/>
        <p:txBody>
          <a:bodyPr/>
          <a:lstStyle>
            <a:lvl1pPr>
              <a:defRPr/>
            </a:lvl1pPr>
          </a:lstStyle>
          <a:p>
            <a:pPr>
              <a:defRPr/>
            </a:pPr>
            <a:fld id="{441F8DA9-888E-4B35-960A-E0A8F2347401}" type="datetimeFigureOut">
              <a:rPr lang="en-CA"/>
              <a:pPr>
                <a:defRPr/>
              </a:pPr>
              <a:t>2026-02-13</a:t>
            </a:fld>
            <a:endParaRPr lang="en-CA"/>
          </a:p>
        </p:txBody>
      </p:sp>
      <p:sp>
        <p:nvSpPr>
          <p:cNvPr id="5" name="Footer Placeholder 4">
            <a:extLst>
              <a:ext uri="{FF2B5EF4-FFF2-40B4-BE49-F238E27FC236}">
                <a16:creationId xmlns:a16="http://schemas.microsoft.com/office/drawing/2014/main" id="{60FF1DB9-0FCB-42A2-AA7C-E5A697B14471}"/>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17AAAA92-887B-4E68-8C52-DF568B7586F1}"/>
              </a:ext>
            </a:extLst>
          </p:cNvPr>
          <p:cNvSpPr>
            <a:spLocks noGrp="1"/>
          </p:cNvSpPr>
          <p:nvPr>
            <p:ph type="sldNum" sz="quarter" idx="12"/>
          </p:nvPr>
        </p:nvSpPr>
        <p:spPr/>
        <p:txBody>
          <a:bodyPr/>
          <a:lstStyle>
            <a:lvl1pPr>
              <a:defRPr/>
            </a:lvl1pPr>
          </a:lstStyle>
          <a:p>
            <a:pPr>
              <a:defRPr/>
            </a:pPr>
            <a:fld id="{D27225A2-1E0D-4D67-A445-979371DE9307}" type="slidenum">
              <a:rPr lang="en-CA" altLang="en-US"/>
              <a:pPr>
                <a:defRPr/>
              </a:pPr>
              <a:t>‹#›</a:t>
            </a:fld>
            <a:endParaRPr lang="en-CA" altLang="en-US"/>
          </a:p>
        </p:txBody>
      </p:sp>
    </p:spTree>
    <p:extLst>
      <p:ext uri="{BB962C8B-B14F-4D97-AF65-F5344CB8AC3E}">
        <p14:creationId xmlns:p14="http://schemas.microsoft.com/office/powerpoint/2010/main" val="4005839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673E091-8158-4EEA-BF30-EF47E6502D5F}"/>
              </a:ext>
            </a:extLst>
          </p:cNvPr>
          <p:cNvSpPr>
            <a:spLocks noGrp="1"/>
          </p:cNvSpPr>
          <p:nvPr>
            <p:ph type="dt" sz="half" idx="10"/>
          </p:nvPr>
        </p:nvSpPr>
        <p:spPr/>
        <p:txBody>
          <a:bodyPr/>
          <a:lstStyle>
            <a:lvl1pPr>
              <a:defRPr/>
            </a:lvl1pPr>
          </a:lstStyle>
          <a:p>
            <a:pPr>
              <a:defRPr/>
            </a:pPr>
            <a:fld id="{2B458D20-F6CB-47D4-BC9D-B664660E0D41}" type="datetimeFigureOut">
              <a:rPr lang="en-CA"/>
              <a:pPr>
                <a:defRPr/>
              </a:pPr>
              <a:t>2026-02-13</a:t>
            </a:fld>
            <a:endParaRPr lang="en-CA"/>
          </a:p>
        </p:txBody>
      </p:sp>
      <p:sp>
        <p:nvSpPr>
          <p:cNvPr id="6" name="Footer Placeholder 4">
            <a:extLst>
              <a:ext uri="{FF2B5EF4-FFF2-40B4-BE49-F238E27FC236}">
                <a16:creationId xmlns:a16="http://schemas.microsoft.com/office/drawing/2014/main" id="{B77F187B-AC0D-4019-B962-328C8C7FDDF9}"/>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3C2467B1-65A0-4894-B057-88D06D05547D}"/>
              </a:ext>
            </a:extLst>
          </p:cNvPr>
          <p:cNvSpPr>
            <a:spLocks noGrp="1"/>
          </p:cNvSpPr>
          <p:nvPr>
            <p:ph type="sldNum" sz="quarter" idx="12"/>
          </p:nvPr>
        </p:nvSpPr>
        <p:spPr/>
        <p:txBody>
          <a:bodyPr/>
          <a:lstStyle>
            <a:lvl1pPr>
              <a:defRPr/>
            </a:lvl1pPr>
          </a:lstStyle>
          <a:p>
            <a:pPr>
              <a:defRPr/>
            </a:pPr>
            <a:fld id="{C6DD0FDD-27B8-4134-A290-978C404D08A7}" type="slidenum">
              <a:rPr lang="en-CA" altLang="en-US"/>
              <a:pPr>
                <a:defRPr/>
              </a:pPr>
              <a:t>‹#›</a:t>
            </a:fld>
            <a:endParaRPr lang="en-CA" altLang="en-US"/>
          </a:p>
        </p:txBody>
      </p:sp>
    </p:spTree>
    <p:extLst>
      <p:ext uri="{BB962C8B-B14F-4D97-AF65-F5344CB8AC3E}">
        <p14:creationId xmlns:p14="http://schemas.microsoft.com/office/powerpoint/2010/main" val="1547073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CA25E74F-5F01-4BEA-AEC1-43E930DDD5F1}"/>
              </a:ext>
            </a:extLst>
          </p:cNvPr>
          <p:cNvSpPr>
            <a:spLocks noGrp="1"/>
          </p:cNvSpPr>
          <p:nvPr>
            <p:ph type="dt" sz="half" idx="10"/>
          </p:nvPr>
        </p:nvSpPr>
        <p:spPr/>
        <p:txBody>
          <a:bodyPr/>
          <a:lstStyle>
            <a:lvl1pPr>
              <a:defRPr/>
            </a:lvl1pPr>
          </a:lstStyle>
          <a:p>
            <a:pPr>
              <a:defRPr/>
            </a:pPr>
            <a:fld id="{004924BC-6584-4276-957D-2B2A3E715DDC}" type="datetimeFigureOut">
              <a:rPr lang="en-CA"/>
              <a:pPr>
                <a:defRPr/>
              </a:pPr>
              <a:t>2026-02-13</a:t>
            </a:fld>
            <a:endParaRPr lang="en-CA"/>
          </a:p>
        </p:txBody>
      </p:sp>
      <p:sp>
        <p:nvSpPr>
          <p:cNvPr id="8" name="Footer Placeholder 4">
            <a:extLst>
              <a:ext uri="{FF2B5EF4-FFF2-40B4-BE49-F238E27FC236}">
                <a16:creationId xmlns:a16="http://schemas.microsoft.com/office/drawing/2014/main" id="{C251A3E8-74C1-454B-B9E7-A3F6EBD42D93}"/>
              </a:ext>
            </a:extLst>
          </p:cNvPr>
          <p:cNvSpPr>
            <a:spLocks noGrp="1"/>
          </p:cNvSpPr>
          <p:nvPr>
            <p:ph type="ftr" sz="quarter" idx="11"/>
          </p:nvPr>
        </p:nvSpPr>
        <p:spPr/>
        <p:txBody>
          <a:bodyPr/>
          <a:lstStyle>
            <a:lvl1pPr>
              <a:defRPr/>
            </a:lvl1pPr>
          </a:lstStyle>
          <a:p>
            <a:pPr>
              <a:defRPr/>
            </a:pPr>
            <a:endParaRPr lang="en-CA"/>
          </a:p>
        </p:txBody>
      </p:sp>
      <p:sp>
        <p:nvSpPr>
          <p:cNvPr id="9" name="Slide Number Placeholder 5">
            <a:extLst>
              <a:ext uri="{FF2B5EF4-FFF2-40B4-BE49-F238E27FC236}">
                <a16:creationId xmlns:a16="http://schemas.microsoft.com/office/drawing/2014/main" id="{E28C416D-16C1-411E-BAE4-ED5BFBD2AD92}"/>
              </a:ext>
            </a:extLst>
          </p:cNvPr>
          <p:cNvSpPr>
            <a:spLocks noGrp="1"/>
          </p:cNvSpPr>
          <p:nvPr>
            <p:ph type="sldNum" sz="quarter" idx="12"/>
          </p:nvPr>
        </p:nvSpPr>
        <p:spPr/>
        <p:txBody>
          <a:bodyPr/>
          <a:lstStyle>
            <a:lvl1pPr>
              <a:defRPr/>
            </a:lvl1pPr>
          </a:lstStyle>
          <a:p>
            <a:pPr>
              <a:defRPr/>
            </a:pPr>
            <a:fld id="{E9E53E41-7C64-43B2-897E-BE7A3D27FA95}" type="slidenum">
              <a:rPr lang="en-CA" altLang="en-US"/>
              <a:pPr>
                <a:defRPr/>
              </a:pPr>
              <a:t>‹#›</a:t>
            </a:fld>
            <a:endParaRPr lang="en-CA" altLang="en-US"/>
          </a:p>
        </p:txBody>
      </p:sp>
    </p:spTree>
    <p:extLst>
      <p:ext uri="{BB962C8B-B14F-4D97-AF65-F5344CB8AC3E}">
        <p14:creationId xmlns:p14="http://schemas.microsoft.com/office/powerpoint/2010/main" val="3803825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p>
        </p:txBody>
      </p:sp>
      <p:sp>
        <p:nvSpPr>
          <p:cNvPr id="3" name="Date Placeholder 3">
            <a:extLst>
              <a:ext uri="{FF2B5EF4-FFF2-40B4-BE49-F238E27FC236}">
                <a16:creationId xmlns:a16="http://schemas.microsoft.com/office/drawing/2014/main" id="{10A9B500-5576-4FBD-AA65-462BCFEE7CD6}"/>
              </a:ext>
            </a:extLst>
          </p:cNvPr>
          <p:cNvSpPr>
            <a:spLocks noGrp="1"/>
          </p:cNvSpPr>
          <p:nvPr>
            <p:ph type="dt" sz="half" idx="10"/>
          </p:nvPr>
        </p:nvSpPr>
        <p:spPr/>
        <p:txBody>
          <a:bodyPr/>
          <a:lstStyle>
            <a:lvl1pPr>
              <a:defRPr/>
            </a:lvl1pPr>
          </a:lstStyle>
          <a:p>
            <a:pPr>
              <a:defRPr/>
            </a:pPr>
            <a:fld id="{DD6AC253-FA75-4B60-92CA-13E54D28A038}" type="datetimeFigureOut">
              <a:rPr lang="en-CA"/>
              <a:pPr>
                <a:defRPr/>
              </a:pPr>
              <a:t>2026-02-13</a:t>
            </a:fld>
            <a:endParaRPr lang="en-CA"/>
          </a:p>
        </p:txBody>
      </p:sp>
      <p:sp>
        <p:nvSpPr>
          <p:cNvPr id="4" name="Footer Placeholder 4">
            <a:extLst>
              <a:ext uri="{FF2B5EF4-FFF2-40B4-BE49-F238E27FC236}">
                <a16:creationId xmlns:a16="http://schemas.microsoft.com/office/drawing/2014/main" id="{E6F47DF0-3AB4-411D-BB90-CD2031AE4A7B}"/>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5">
            <a:extLst>
              <a:ext uri="{FF2B5EF4-FFF2-40B4-BE49-F238E27FC236}">
                <a16:creationId xmlns:a16="http://schemas.microsoft.com/office/drawing/2014/main" id="{0B91134F-90B2-473D-9728-CD942AC2378C}"/>
              </a:ext>
            </a:extLst>
          </p:cNvPr>
          <p:cNvSpPr>
            <a:spLocks noGrp="1"/>
          </p:cNvSpPr>
          <p:nvPr>
            <p:ph type="sldNum" sz="quarter" idx="12"/>
          </p:nvPr>
        </p:nvSpPr>
        <p:spPr/>
        <p:txBody>
          <a:bodyPr/>
          <a:lstStyle>
            <a:lvl1pPr>
              <a:defRPr/>
            </a:lvl1pPr>
          </a:lstStyle>
          <a:p>
            <a:pPr>
              <a:defRPr/>
            </a:pPr>
            <a:fld id="{DAFA3790-98E4-43D6-9CB8-A9CE6EDC668D}" type="slidenum">
              <a:rPr lang="en-CA" altLang="en-US"/>
              <a:pPr>
                <a:defRPr/>
              </a:pPr>
              <a:t>‹#›</a:t>
            </a:fld>
            <a:endParaRPr lang="en-CA" altLang="en-US"/>
          </a:p>
        </p:txBody>
      </p:sp>
    </p:spTree>
    <p:extLst>
      <p:ext uri="{BB962C8B-B14F-4D97-AF65-F5344CB8AC3E}">
        <p14:creationId xmlns:p14="http://schemas.microsoft.com/office/powerpoint/2010/main" val="4214408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47E094E-EF24-429F-A551-B1779EFC3978}"/>
              </a:ext>
            </a:extLst>
          </p:cNvPr>
          <p:cNvSpPr>
            <a:spLocks noGrp="1"/>
          </p:cNvSpPr>
          <p:nvPr>
            <p:ph type="dt" sz="half" idx="10"/>
          </p:nvPr>
        </p:nvSpPr>
        <p:spPr/>
        <p:txBody>
          <a:bodyPr/>
          <a:lstStyle>
            <a:lvl1pPr>
              <a:defRPr/>
            </a:lvl1pPr>
          </a:lstStyle>
          <a:p>
            <a:pPr>
              <a:defRPr/>
            </a:pPr>
            <a:fld id="{DF65F328-6E43-44F3-B835-35CC1AFD4B4D}" type="datetimeFigureOut">
              <a:rPr lang="en-CA"/>
              <a:pPr>
                <a:defRPr/>
              </a:pPr>
              <a:t>2026-02-13</a:t>
            </a:fld>
            <a:endParaRPr lang="en-CA"/>
          </a:p>
        </p:txBody>
      </p:sp>
      <p:sp>
        <p:nvSpPr>
          <p:cNvPr id="3" name="Footer Placeholder 4">
            <a:extLst>
              <a:ext uri="{FF2B5EF4-FFF2-40B4-BE49-F238E27FC236}">
                <a16:creationId xmlns:a16="http://schemas.microsoft.com/office/drawing/2014/main" id="{13289B33-EEB7-4A5D-86E7-7648A4E9A2D8}"/>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5">
            <a:extLst>
              <a:ext uri="{FF2B5EF4-FFF2-40B4-BE49-F238E27FC236}">
                <a16:creationId xmlns:a16="http://schemas.microsoft.com/office/drawing/2014/main" id="{70AF0046-3A8A-4B7E-BC61-F60B7E59216E}"/>
              </a:ext>
            </a:extLst>
          </p:cNvPr>
          <p:cNvSpPr>
            <a:spLocks noGrp="1"/>
          </p:cNvSpPr>
          <p:nvPr>
            <p:ph type="sldNum" sz="quarter" idx="12"/>
          </p:nvPr>
        </p:nvSpPr>
        <p:spPr/>
        <p:txBody>
          <a:bodyPr/>
          <a:lstStyle>
            <a:lvl1pPr>
              <a:defRPr/>
            </a:lvl1pPr>
          </a:lstStyle>
          <a:p>
            <a:pPr>
              <a:defRPr/>
            </a:pPr>
            <a:fld id="{284C19D4-FE74-4611-ADCB-9EC1F498C409}" type="slidenum">
              <a:rPr lang="en-CA" altLang="en-US"/>
              <a:pPr>
                <a:defRPr/>
              </a:pPr>
              <a:t>‹#›</a:t>
            </a:fld>
            <a:endParaRPr lang="en-CA" altLang="en-US"/>
          </a:p>
        </p:txBody>
      </p:sp>
    </p:spTree>
    <p:extLst>
      <p:ext uri="{BB962C8B-B14F-4D97-AF65-F5344CB8AC3E}">
        <p14:creationId xmlns:p14="http://schemas.microsoft.com/office/powerpoint/2010/main" val="865377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A0F3BB99-B3A0-47E4-B68E-574F886B81A2}"/>
              </a:ext>
            </a:extLst>
          </p:cNvPr>
          <p:cNvSpPr>
            <a:spLocks noGrp="1"/>
          </p:cNvSpPr>
          <p:nvPr>
            <p:ph type="dt" sz="half" idx="10"/>
          </p:nvPr>
        </p:nvSpPr>
        <p:spPr/>
        <p:txBody>
          <a:bodyPr/>
          <a:lstStyle>
            <a:lvl1pPr>
              <a:defRPr/>
            </a:lvl1pPr>
          </a:lstStyle>
          <a:p>
            <a:pPr>
              <a:defRPr/>
            </a:pPr>
            <a:fld id="{C7EE5A59-E6DF-4AD3-AEBA-B45D2AE1F354}" type="datetimeFigureOut">
              <a:rPr lang="en-CA"/>
              <a:pPr>
                <a:defRPr/>
              </a:pPr>
              <a:t>2026-02-13</a:t>
            </a:fld>
            <a:endParaRPr lang="en-CA"/>
          </a:p>
        </p:txBody>
      </p:sp>
      <p:sp>
        <p:nvSpPr>
          <p:cNvPr id="6" name="Footer Placeholder 4">
            <a:extLst>
              <a:ext uri="{FF2B5EF4-FFF2-40B4-BE49-F238E27FC236}">
                <a16:creationId xmlns:a16="http://schemas.microsoft.com/office/drawing/2014/main" id="{BC149798-8E86-4D83-B42D-61C799F84DD2}"/>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7E6C6751-4ACB-4847-AF76-6CD413F06FD8}"/>
              </a:ext>
            </a:extLst>
          </p:cNvPr>
          <p:cNvSpPr>
            <a:spLocks noGrp="1"/>
          </p:cNvSpPr>
          <p:nvPr>
            <p:ph type="sldNum" sz="quarter" idx="12"/>
          </p:nvPr>
        </p:nvSpPr>
        <p:spPr/>
        <p:txBody>
          <a:bodyPr/>
          <a:lstStyle>
            <a:lvl1pPr>
              <a:defRPr/>
            </a:lvl1pPr>
          </a:lstStyle>
          <a:p>
            <a:pPr>
              <a:defRPr/>
            </a:pPr>
            <a:fld id="{F4389F24-EB4E-4CDA-90A5-8E29B9DCD9B4}" type="slidenum">
              <a:rPr lang="en-CA" altLang="en-US"/>
              <a:pPr>
                <a:defRPr/>
              </a:pPr>
              <a:t>‹#›</a:t>
            </a:fld>
            <a:endParaRPr lang="en-CA" altLang="en-US"/>
          </a:p>
        </p:txBody>
      </p:sp>
    </p:spTree>
    <p:extLst>
      <p:ext uri="{BB962C8B-B14F-4D97-AF65-F5344CB8AC3E}">
        <p14:creationId xmlns:p14="http://schemas.microsoft.com/office/powerpoint/2010/main" val="2044047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168BDE8-4714-4018-BE89-CAFA11D46274}"/>
              </a:ext>
            </a:extLst>
          </p:cNvPr>
          <p:cNvSpPr>
            <a:spLocks noGrp="1"/>
          </p:cNvSpPr>
          <p:nvPr>
            <p:ph type="dt" sz="half" idx="10"/>
          </p:nvPr>
        </p:nvSpPr>
        <p:spPr/>
        <p:txBody>
          <a:bodyPr/>
          <a:lstStyle>
            <a:lvl1pPr>
              <a:defRPr/>
            </a:lvl1pPr>
          </a:lstStyle>
          <a:p>
            <a:pPr>
              <a:defRPr/>
            </a:pPr>
            <a:fld id="{F6CBE817-C861-465B-82DD-0F82B963BB52}" type="datetimeFigureOut">
              <a:rPr lang="en-CA"/>
              <a:pPr>
                <a:defRPr/>
              </a:pPr>
              <a:t>2026-02-13</a:t>
            </a:fld>
            <a:endParaRPr lang="en-CA"/>
          </a:p>
        </p:txBody>
      </p:sp>
      <p:sp>
        <p:nvSpPr>
          <p:cNvPr id="6" name="Footer Placeholder 4">
            <a:extLst>
              <a:ext uri="{FF2B5EF4-FFF2-40B4-BE49-F238E27FC236}">
                <a16:creationId xmlns:a16="http://schemas.microsoft.com/office/drawing/2014/main" id="{5D3227B4-88EB-4DC6-B647-83075D1CBFE8}"/>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39626957-E7E3-445F-BC28-ECCD7C2E5AD6}"/>
              </a:ext>
            </a:extLst>
          </p:cNvPr>
          <p:cNvSpPr>
            <a:spLocks noGrp="1"/>
          </p:cNvSpPr>
          <p:nvPr>
            <p:ph type="sldNum" sz="quarter" idx="12"/>
          </p:nvPr>
        </p:nvSpPr>
        <p:spPr/>
        <p:txBody>
          <a:bodyPr/>
          <a:lstStyle>
            <a:lvl1pPr>
              <a:defRPr/>
            </a:lvl1pPr>
          </a:lstStyle>
          <a:p>
            <a:pPr>
              <a:defRPr/>
            </a:pPr>
            <a:fld id="{F9090557-2E79-490A-B28F-856BA993F39F}" type="slidenum">
              <a:rPr lang="en-CA" altLang="en-US"/>
              <a:pPr>
                <a:defRPr/>
              </a:pPr>
              <a:t>‹#›</a:t>
            </a:fld>
            <a:endParaRPr lang="en-CA" altLang="en-US"/>
          </a:p>
        </p:txBody>
      </p:sp>
    </p:spTree>
    <p:extLst>
      <p:ext uri="{BB962C8B-B14F-4D97-AF65-F5344CB8AC3E}">
        <p14:creationId xmlns:p14="http://schemas.microsoft.com/office/powerpoint/2010/main" val="3137338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16">
            <a:extLst>
              <a:ext uri="{FF2B5EF4-FFF2-40B4-BE49-F238E27FC236}">
                <a16:creationId xmlns:a16="http://schemas.microsoft.com/office/drawing/2014/main" id="{B347C17D-0173-4C56-BCC3-88F11BF2F96C}"/>
              </a:ext>
            </a:extLst>
          </p:cNvPr>
          <p:cNvGrpSpPr>
            <a:grpSpLocks/>
          </p:cNvGrpSpPr>
          <p:nvPr/>
        </p:nvGrpSpPr>
        <p:grpSpPr bwMode="auto">
          <a:xfrm>
            <a:off x="-7938" y="-7938"/>
            <a:ext cx="9169401" cy="6873876"/>
            <a:chOff x="-8467" y="-8468"/>
            <a:chExt cx="9169805" cy="6874935"/>
          </a:xfrm>
        </p:grpSpPr>
        <p:sp>
          <p:nvSpPr>
            <p:cNvPr id="7" name="Freeform 6">
              <a:extLst>
                <a:ext uri="{FF2B5EF4-FFF2-40B4-BE49-F238E27FC236}">
                  <a16:creationId xmlns:a16="http://schemas.microsoft.com/office/drawing/2014/main" id="{84E3EF8A-10CD-4202-9585-C103A8DD2132}"/>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540B6E9E-3A8A-4707-A064-0AFF9352AE4E}"/>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6A237163-0556-4459-8327-29DA2B86A671}"/>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50CDCFAB-903B-4EDB-896B-5E5CC25356D2}"/>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514A2EB8-F9C7-4D96-8D74-3832F238B2DC}"/>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2213046D-A9B0-422C-8DA4-9B7536FF3F1F}"/>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0E3E5933-BDD7-4F1D-86C0-DD0C46EFBF24}"/>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A52F10C5-1EA9-45D4-9C70-83BAD5F06C2C}"/>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420C52FF-3FA7-451F-AE36-D51D2B68A130}"/>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E0C7DE61-77F9-41DE-B6E1-2E72603BEE01}"/>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075" name="Title Placeholder 1">
            <a:extLst>
              <a:ext uri="{FF2B5EF4-FFF2-40B4-BE49-F238E27FC236}">
                <a16:creationId xmlns:a16="http://schemas.microsoft.com/office/drawing/2014/main" id="{C9008DDB-DC51-4E7E-B987-8A2841356376}"/>
              </a:ext>
            </a:extLst>
          </p:cNvPr>
          <p:cNvSpPr>
            <a:spLocks noGrp="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3076" name="Text Placeholder 2">
            <a:extLst>
              <a:ext uri="{FF2B5EF4-FFF2-40B4-BE49-F238E27FC236}">
                <a16:creationId xmlns:a16="http://schemas.microsoft.com/office/drawing/2014/main" id="{4050F0F5-5D7F-4662-B01E-25F4A86F47B0}"/>
              </a:ext>
            </a:extLst>
          </p:cNvPr>
          <p:cNvSpPr>
            <a:spLocks noGrp="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809E1DEB-7480-45DA-BBB0-F6E04C050066}"/>
              </a:ext>
            </a:extLst>
          </p:cNvPr>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4B74EF7F-3FC1-4807-85C8-17621658A0C0}" type="datetimeFigureOut">
              <a:rPr lang="en-CA"/>
              <a:pPr>
                <a:defRPr/>
              </a:pPr>
              <a:t>2026-02-13</a:t>
            </a:fld>
            <a:endParaRPr lang="en-CA"/>
          </a:p>
        </p:txBody>
      </p:sp>
      <p:sp>
        <p:nvSpPr>
          <p:cNvPr id="5" name="Footer Placeholder 4">
            <a:extLst>
              <a:ext uri="{FF2B5EF4-FFF2-40B4-BE49-F238E27FC236}">
                <a16:creationId xmlns:a16="http://schemas.microsoft.com/office/drawing/2014/main" id="{8932206F-6E1E-4EC5-8AA7-EDF3C8445031}"/>
              </a:ext>
            </a:extLst>
          </p:cNvPr>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CA"/>
          </a:p>
        </p:txBody>
      </p:sp>
      <p:sp>
        <p:nvSpPr>
          <p:cNvPr id="6" name="Slide Number Placeholder 5">
            <a:extLst>
              <a:ext uri="{FF2B5EF4-FFF2-40B4-BE49-F238E27FC236}">
                <a16:creationId xmlns:a16="http://schemas.microsoft.com/office/drawing/2014/main" id="{03ECD36C-0DE4-4AF8-A771-B1E42B0291E3}"/>
              </a:ext>
            </a:extLst>
          </p:cNvPr>
          <p:cNvSpPr>
            <a:spLocks noGrp="1"/>
          </p:cNvSpPr>
          <p:nvPr>
            <p:ph type="sldNum" sz="quarter" idx="4"/>
          </p:nvPr>
        </p:nvSpPr>
        <p:spPr>
          <a:xfrm>
            <a:off x="6445250" y="6042025"/>
            <a:ext cx="512763" cy="365125"/>
          </a:xfrm>
          <a:prstGeom prst="rect">
            <a:avLst/>
          </a:prstGeom>
        </p:spPr>
        <p:txBody>
          <a:bodyPr vert="horz" wrap="square" lIns="91440" tIns="45720" rIns="91440" bIns="45720" numCol="1" anchor="ctr" anchorCtr="0" compatLnSpc="1">
            <a:prstTxWarp prst="textNoShape">
              <a:avLst/>
            </a:prstTxWarp>
          </a:bodyPr>
          <a:lstStyle>
            <a:lvl1pPr algn="r">
              <a:defRPr sz="900">
                <a:solidFill>
                  <a:schemeClr val="accent1"/>
                </a:solidFill>
              </a:defRPr>
            </a:lvl1pPr>
          </a:lstStyle>
          <a:p>
            <a:pPr>
              <a:defRPr/>
            </a:pPr>
            <a:fld id="{56319E28-956B-40AF-B155-0D5944C4A636}" type="slidenum">
              <a:rPr lang="en-CA" altLang="en-US"/>
              <a:pPr>
                <a:defRPr/>
              </a:pPr>
              <a:t>‹#›</a:t>
            </a:fld>
            <a:endParaRPr lang="en-CA" altLang="en-US"/>
          </a:p>
        </p:txBody>
      </p:sp>
    </p:spTree>
  </p:cSld>
  <p:clrMap bg1="lt1" tx1="dk1" bg2="lt2" tx2="dk2" accent1="accent1" accent2="accent2" accent3="accent3" accent4="accent4" accent5="accent5" accent6="accent6" hlink="hlink" folHlink="folHlink"/>
  <p:sldLayoutIdLst>
    <p:sldLayoutId id="2147484747" r:id="rId1"/>
    <p:sldLayoutId id="2147484712" r:id="rId2"/>
    <p:sldLayoutId id="2147484713" r:id="rId3"/>
    <p:sldLayoutId id="2147484714" r:id="rId4"/>
    <p:sldLayoutId id="2147484715" r:id="rId5"/>
    <p:sldLayoutId id="2147484716" r:id="rId6"/>
    <p:sldLayoutId id="2147484717" r:id="rId7"/>
    <p:sldLayoutId id="2147484718" r:id="rId8"/>
    <p:sldLayoutId id="2147484719" r:id="rId9"/>
    <p:sldLayoutId id="2147484720" r:id="rId10"/>
    <p:sldLayoutId id="2147484748" r:id="rId11"/>
    <p:sldLayoutId id="2147484721" r:id="rId12"/>
    <p:sldLayoutId id="2147484749" r:id="rId13"/>
    <p:sldLayoutId id="2147484722" r:id="rId14"/>
    <p:sldLayoutId id="2147484723" r:id="rId15"/>
    <p:sldLayoutId id="2147484724" r:id="rId16"/>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notesSlide" Target="../notesSlides/not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12B8838-73B8-46D7-853D-E93FC32064B7}"/>
              </a:ext>
            </a:extLst>
          </p:cNvPr>
          <p:cNvSpPr/>
          <p:nvPr/>
        </p:nvSpPr>
        <p:spPr>
          <a:xfrm>
            <a:off x="1138852" y="914400"/>
            <a:ext cx="7083927" cy="1754326"/>
          </a:xfrm>
          <a:prstGeom prst="rect">
            <a:avLst/>
          </a:prstGeom>
          <a:noFill/>
        </p:spPr>
        <p:txBody>
          <a:bodyPr wrap="none">
            <a:spAutoFit/>
          </a:bodyPr>
          <a:lstStyle/>
          <a:p>
            <a:pPr algn="ctr" eaLnBrk="1" hangingPunct="1">
              <a:buFont typeface="Arial" charset="0"/>
              <a:buNone/>
              <a:defRPr/>
            </a:pP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pitchFamily="34" charset="0"/>
              </a:rPr>
              <a:t>Child</a:t>
            </a: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charset="0"/>
                <a:cs typeface="Arial" charset="0"/>
              </a:rPr>
              <a:t> Abuse/Neglect </a:t>
            </a:r>
          </a:p>
          <a:p>
            <a:pPr algn="ctr" eaLnBrk="1" hangingPunct="1">
              <a:buFont typeface="Arial" charset="0"/>
              <a:buNone/>
              <a:defRPr/>
            </a:pP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charset="0"/>
                <a:cs typeface="Arial" charset="0"/>
              </a:rPr>
              <a:t>Protocol</a:t>
            </a:r>
            <a:endParaRPr lang="en-CA"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0381555A-7C6F-4376-BD7C-5E1B798C22CD}"/>
              </a:ext>
            </a:extLst>
          </p:cNvPr>
          <p:cNvSpPr>
            <a:spLocks noGrp="1"/>
          </p:cNvSpPr>
          <p:nvPr>
            <p:ph type="title"/>
          </p:nvPr>
        </p:nvSpPr>
        <p:spPr/>
        <p:txBody>
          <a:bodyPr/>
          <a:lstStyle/>
          <a:p>
            <a:pPr eaLnBrk="1" hangingPunct="1"/>
            <a:r>
              <a:rPr lang="fr-CA" altLang="en-US" sz="4000">
                <a:latin typeface="Arial" panose="020B0604020202020204" pitchFamily="34" charset="0"/>
                <a:cs typeface="Arial" panose="020B0604020202020204" pitchFamily="34" charset="0"/>
              </a:rPr>
              <a:t>Referral to Social Development</a:t>
            </a:r>
            <a:endParaRPr lang="en-US" altLang="en-US" sz="4000">
              <a:latin typeface="Arial" panose="020B0604020202020204" pitchFamily="34" charset="0"/>
              <a:cs typeface="Arial" panose="020B0604020202020204" pitchFamily="34" charset="0"/>
            </a:endParaRPr>
          </a:p>
        </p:txBody>
      </p:sp>
      <p:sp>
        <p:nvSpPr>
          <p:cNvPr id="39939" name="Content Placeholder 2">
            <a:extLst>
              <a:ext uri="{FF2B5EF4-FFF2-40B4-BE49-F238E27FC236}">
                <a16:creationId xmlns:a16="http://schemas.microsoft.com/office/drawing/2014/main" id="{037BC6E2-503E-4BB2-94ED-58C04ADAB9EA}"/>
              </a:ext>
            </a:extLst>
          </p:cNvPr>
          <p:cNvSpPr>
            <a:spLocks noGrp="1"/>
          </p:cNvSpPr>
          <p:nvPr>
            <p:ph idx="1"/>
          </p:nvPr>
        </p:nvSpPr>
        <p:spPr/>
        <p:txBody>
          <a:bodyPr/>
          <a:lstStyle/>
          <a:p>
            <a:pPr eaLnBrk="1" hangingPunct="1"/>
            <a:r>
              <a:rPr lang="fr-CA" altLang="en-US" sz="2400">
                <a:latin typeface="Arial" panose="020B0604020202020204" pitchFamily="34" charset="0"/>
                <a:cs typeface="Arial" panose="020B0604020202020204" pitchFamily="34" charset="0"/>
              </a:rPr>
              <a:t>The referral must be made to Social Development by the person to whom the child disclosed</a:t>
            </a:r>
          </a:p>
          <a:p>
            <a:pPr eaLnBrk="1" hangingPunct="1"/>
            <a:endParaRPr lang="fr-CA" altLang="en-US" sz="2400">
              <a:latin typeface="Arial" panose="020B0604020202020204" pitchFamily="34" charset="0"/>
              <a:cs typeface="Arial" panose="020B0604020202020204" pitchFamily="34" charset="0"/>
            </a:endParaRPr>
          </a:p>
          <a:p>
            <a:pPr eaLnBrk="1" hangingPunct="1"/>
            <a:r>
              <a:rPr lang="fr-CA" altLang="en-US" sz="2400">
                <a:latin typeface="Arial" panose="020B0604020202020204" pitchFamily="34" charset="0"/>
                <a:cs typeface="Arial" panose="020B0604020202020204" pitchFamily="34" charset="0"/>
              </a:rPr>
              <a:t>Day number: </a:t>
            </a:r>
            <a:r>
              <a:rPr lang="en-US" altLang="en-US" sz="2400" b="1">
                <a:latin typeface="Arial" panose="020B0604020202020204" pitchFamily="34" charset="0"/>
                <a:cs typeface="Arial" panose="020B0604020202020204" pitchFamily="34" charset="0"/>
              </a:rPr>
              <a:t>1-833-733-7835</a:t>
            </a:r>
          </a:p>
          <a:p>
            <a:pPr eaLnBrk="1" hangingPunct="1"/>
            <a:endParaRPr lang="fr-CA" altLang="en-US" sz="2400">
              <a:latin typeface="Arial" panose="020B0604020202020204" pitchFamily="34" charset="0"/>
              <a:cs typeface="Arial" panose="020B0604020202020204" pitchFamily="34" charset="0"/>
            </a:endParaRPr>
          </a:p>
          <a:p>
            <a:pPr eaLnBrk="1" hangingPunct="1"/>
            <a:r>
              <a:rPr lang="fr-CA" altLang="en-US" sz="2400">
                <a:latin typeface="Arial" panose="020B0604020202020204" pitchFamily="34" charset="0"/>
                <a:cs typeface="Arial" panose="020B0604020202020204" pitchFamily="34" charset="0"/>
              </a:rPr>
              <a:t>After hours number: </a:t>
            </a:r>
            <a:r>
              <a:rPr lang="en-US" altLang="en-US" sz="2400" b="1">
                <a:latin typeface="Arial" panose="020B0604020202020204" pitchFamily="34" charset="0"/>
                <a:cs typeface="Arial" panose="020B0604020202020204" pitchFamily="34" charset="0"/>
              </a:rPr>
              <a:t>1-800-442-9799</a:t>
            </a:r>
          </a:p>
          <a:p>
            <a:pPr eaLnBrk="1" hangingPunct="1"/>
            <a:endParaRPr lang="fr-CA" altLang="en-US"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53C725C-514F-45B8-9357-B58C5CB63262}"/>
              </a:ext>
            </a:extLst>
          </p:cNvPr>
          <p:cNvSpPr>
            <a:spLocks noGrp="1" noChangeArrowheads="1"/>
          </p:cNvSpPr>
          <p:nvPr>
            <p:ph type="title"/>
            <p:custDataLst>
              <p:tags r:id="rId1"/>
            </p:custDataLst>
          </p:nvPr>
        </p:nvSpPr>
        <p:spPr>
          <a:xfrm>
            <a:off x="457200" y="0"/>
            <a:ext cx="8229600" cy="1417638"/>
          </a:xfrm>
        </p:spPr>
        <p:txBody>
          <a:bodyPr rtlCol="0">
            <a:normAutofit/>
          </a:bodyPr>
          <a:lstStyle/>
          <a:p>
            <a:pPr eaLnBrk="1" fontAlgn="auto" hangingPunct="1">
              <a:spcAft>
                <a:spcPts val="0"/>
              </a:spcAft>
              <a:defRPr/>
            </a:pPr>
            <a:r>
              <a:rPr lang="fr-CA" u="sng" err="1">
                <a:effectLst>
                  <a:outerShdw blurRad="38100" dist="38100" dir="2700000" algn="tl">
                    <a:srgbClr val="000000">
                      <a:alpha val="43137"/>
                    </a:srgbClr>
                  </a:outerShdw>
                </a:effectLst>
                <a:latin typeface="Arial" pitchFamily="34" charset="0"/>
                <a:cs typeface="Arial" pitchFamily="34" charset="0"/>
              </a:rPr>
              <a:t>What</a:t>
            </a:r>
            <a:r>
              <a:rPr lang="fr-CA" u="sng">
                <a:effectLst>
                  <a:outerShdw blurRad="38100" dist="38100" dir="2700000" algn="tl">
                    <a:srgbClr val="000000">
                      <a:alpha val="43137"/>
                    </a:srgbClr>
                  </a:outerShdw>
                </a:effectLst>
                <a:latin typeface="Arial" pitchFamily="34" charset="0"/>
                <a:cs typeface="Arial" pitchFamily="34" charset="0"/>
              </a:rPr>
              <a:t> </a:t>
            </a:r>
            <a:r>
              <a:rPr lang="fr-CA" u="sng" err="1">
                <a:effectLst>
                  <a:outerShdw blurRad="38100" dist="38100" dir="2700000" algn="tl">
                    <a:srgbClr val="000000">
                      <a:alpha val="43137"/>
                    </a:srgbClr>
                  </a:outerShdw>
                </a:effectLst>
                <a:latin typeface="Arial" pitchFamily="34" charset="0"/>
                <a:cs typeface="Arial" pitchFamily="34" charset="0"/>
              </a:rPr>
              <a:t>will</a:t>
            </a:r>
            <a:r>
              <a:rPr lang="fr-CA" u="sng">
                <a:effectLst>
                  <a:outerShdw blurRad="38100" dist="38100" dir="2700000" algn="tl">
                    <a:srgbClr val="000000">
                      <a:alpha val="43137"/>
                    </a:srgbClr>
                  </a:outerShdw>
                </a:effectLst>
                <a:latin typeface="Arial" pitchFamily="34" charset="0"/>
                <a:cs typeface="Arial" pitchFamily="34" charset="0"/>
              </a:rPr>
              <a:t> </a:t>
            </a:r>
            <a:r>
              <a:rPr lang="fr-CA" u="sng" err="1">
                <a:effectLst>
                  <a:outerShdw blurRad="38100" dist="38100" dir="2700000" algn="tl">
                    <a:srgbClr val="000000">
                      <a:alpha val="43137"/>
                    </a:srgbClr>
                  </a:outerShdw>
                </a:effectLst>
                <a:latin typeface="Arial" pitchFamily="34" charset="0"/>
                <a:cs typeface="Arial" pitchFamily="34" charset="0"/>
              </a:rPr>
              <a:t>you</a:t>
            </a:r>
            <a:r>
              <a:rPr lang="fr-CA" u="sng">
                <a:effectLst>
                  <a:outerShdw blurRad="38100" dist="38100" dir="2700000" algn="tl">
                    <a:srgbClr val="000000">
                      <a:alpha val="43137"/>
                    </a:srgbClr>
                  </a:outerShdw>
                </a:effectLst>
                <a:latin typeface="Arial" pitchFamily="34" charset="0"/>
                <a:cs typeface="Arial" pitchFamily="34" charset="0"/>
              </a:rPr>
              <a:t> </a:t>
            </a:r>
            <a:r>
              <a:rPr lang="fr-CA" u="sng" err="1">
                <a:effectLst>
                  <a:outerShdw blurRad="38100" dist="38100" dir="2700000" algn="tl">
                    <a:srgbClr val="000000">
                      <a:alpha val="43137"/>
                    </a:srgbClr>
                  </a:outerShdw>
                </a:effectLst>
                <a:latin typeface="Arial" pitchFamily="34" charset="0"/>
                <a:cs typeface="Arial" pitchFamily="34" charset="0"/>
              </a:rPr>
              <a:t>need</a:t>
            </a:r>
            <a:r>
              <a:rPr lang="fr-CA" u="sng">
                <a:effectLst>
                  <a:outerShdw blurRad="38100" dist="38100" dir="2700000" algn="tl">
                    <a:srgbClr val="000000">
                      <a:alpha val="43137"/>
                    </a:srgbClr>
                  </a:outerShdw>
                </a:effectLst>
                <a:latin typeface="Arial" pitchFamily="34" charset="0"/>
                <a:cs typeface="Arial" pitchFamily="34" charset="0"/>
              </a:rPr>
              <a:t> </a:t>
            </a:r>
            <a:r>
              <a:rPr lang="fr-CA" u="sng" err="1">
                <a:effectLst>
                  <a:outerShdw blurRad="38100" dist="38100" dir="2700000" algn="tl">
                    <a:srgbClr val="000000">
                      <a:alpha val="43137"/>
                    </a:srgbClr>
                  </a:outerShdw>
                </a:effectLst>
                <a:latin typeface="Arial" pitchFamily="34" charset="0"/>
                <a:cs typeface="Arial" pitchFamily="34" charset="0"/>
              </a:rPr>
              <a:t>when</a:t>
            </a:r>
            <a:r>
              <a:rPr lang="fr-CA" u="sng">
                <a:effectLst>
                  <a:outerShdw blurRad="38100" dist="38100" dir="2700000" algn="tl">
                    <a:srgbClr val="000000">
                      <a:alpha val="43137"/>
                    </a:srgbClr>
                  </a:outerShdw>
                </a:effectLst>
                <a:latin typeface="Arial" pitchFamily="34" charset="0"/>
                <a:cs typeface="Arial" pitchFamily="34" charset="0"/>
              </a:rPr>
              <a:t> </a:t>
            </a:r>
            <a:br>
              <a:rPr lang="fr-CA" u="sng">
                <a:effectLst>
                  <a:outerShdw blurRad="38100" dist="38100" dir="2700000" algn="tl">
                    <a:srgbClr val="000000">
                      <a:alpha val="43137"/>
                    </a:srgbClr>
                  </a:outerShdw>
                </a:effectLst>
                <a:latin typeface="Arial" pitchFamily="34" charset="0"/>
                <a:cs typeface="Arial" pitchFamily="34" charset="0"/>
              </a:rPr>
            </a:br>
            <a:r>
              <a:rPr lang="fr-CA" u="sng" err="1">
                <a:effectLst>
                  <a:outerShdw blurRad="38100" dist="38100" dir="2700000" algn="tl">
                    <a:srgbClr val="000000">
                      <a:alpha val="43137"/>
                    </a:srgbClr>
                  </a:outerShdw>
                </a:effectLst>
                <a:latin typeface="Arial" pitchFamily="34" charset="0"/>
                <a:cs typeface="Arial" pitchFamily="34" charset="0"/>
              </a:rPr>
              <a:t>making</a:t>
            </a:r>
            <a:r>
              <a:rPr lang="fr-CA" u="sng">
                <a:effectLst>
                  <a:outerShdw blurRad="38100" dist="38100" dir="2700000" algn="tl">
                    <a:srgbClr val="000000">
                      <a:alpha val="43137"/>
                    </a:srgbClr>
                  </a:outerShdw>
                </a:effectLst>
                <a:latin typeface="Arial" pitchFamily="34" charset="0"/>
                <a:cs typeface="Arial" pitchFamily="34" charset="0"/>
              </a:rPr>
              <a:t> a </a:t>
            </a:r>
            <a:r>
              <a:rPr lang="fr-CA" u="sng" err="1">
                <a:effectLst>
                  <a:outerShdw blurRad="38100" dist="38100" dir="2700000" algn="tl">
                    <a:srgbClr val="000000">
                      <a:alpha val="43137"/>
                    </a:srgbClr>
                  </a:outerShdw>
                </a:effectLst>
                <a:latin typeface="Arial" pitchFamily="34" charset="0"/>
                <a:cs typeface="Arial" pitchFamily="34" charset="0"/>
              </a:rPr>
              <a:t>referral</a:t>
            </a:r>
            <a:r>
              <a:rPr lang="fr-CA" u="sng">
                <a:effectLst>
                  <a:outerShdw blurRad="38100" dist="38100" dir="2700000" algn="tl">
                    <a:srgbClr val="000000">
                      <a:alpha val="43137"/>
                    </a:srgbClr>
                  </a:outerShdw>
                </a:effectLst>
                <a:latin typeface="Arial" pitchFamily="34" charset="0"/>
                <a:cs typeface="Arial" pitchFamily="34" charset="0"/>
              </a:rPr>
              <a:t>?</a:t>
            </a:r>
            <a:endParaRPr lang="en-CA">
              <a:effectLst>
                <a:outerShdw blurRad="38100" dist="38100" dir="2700000" algn="tl">
                  <a:srgbClr val="000000">
                    <a:alpha val="43137"/>
                  </a:srgbClr>
                </a:outerShdw>
              </a:effectLst>
              <a:latin typeface="Arial" pitchFamily="34" charset="0"/>
              <a:cs typeface="Arial" pitchFamily="34" charset="0"/>
            </a:endParaRPr>
          </a:p>
        </p:txBody>
      </p:sp>
      <p:sp>
        <p:nvSpPr>
          <p:cNvPr id="40963" name="Rectangle 3">
            <a:extLst>
              <a:ext uri="{FF2B5EF4-FFF2-40B4-BE49-F238E27FC236}">
                <a16:creationId xmlns:a16="http://schemas.microsoft.com/office/drawing/2014/main" id="{AE61F4B0-F9CB-4E6F-B23F-8194169FBA0B}"/>
              </a:ext>
            </a:extLst>
          </p:cNvPr>
          <p:cNvSpPr>
            <a:spLocks noGrp="1"/>
          </p:cNvSpPr>
          <p:nvPr>
            <p:ph idx="1"/>
            <p:custDataLst>
              <p:tags r:id="rId2"/>
            </p:custDataLst>
          </p:nvPr>
        </p:nvSpPr>
        <p:spPr>
          <a:xfrm>
            <a:off x="457200" y="1417638"/>
            <a:ext cx="8229600" cy="5135562"/>
          </a:xfrm>
        </p:spPr>
        <p:txBody>
          <a:bodyPr/>
          <a:lstStyle/>
          <a:p>
            <a:pPr lvl="1" eaLnBrk="1" hangingPunct="1"/>
            <a:r>
              <a:rPr lang="fr-CA" altLang="en-US" sz="2000"/>
              <a:t>Name</a:t>
            </a:r>
          </a:p>
          <a:p>
            <a:pPr lvl="1" eaLnBrk="1" hangingPunct="1"/>
            <a:r>
              <a:rPr lang="fr-CA" altLang="en-US" sz="2000"/>
              <a:t>Date of birth</a:t>
            </a:r>
          </a:p>
          <a:p>
            <a:pPr lvl="1" eaLnBrk="1" hangingPunct="1"/>
            <a:r>
              <a:rPr lang="fr-CA" altLang="en-US" sz="2000"/>
              <a:t>Address and phone number</a:t>
            </a:r>
          </a:p>
          <a:p>
            <a:pPr lvl="1" eaLnBrk="1" hangingPunct="1"/>
            <a:r>
              <a:rPr lang="fr-CA" altLang="en-US" sz="2000"/>
              <a:t>Name of parents/guardian</a:t>
            </a:r>
          </a:p>
          <a:p>
            <a:pPr lvl="1" eaLnBrk="1" hangingPunct="1"/>
            <a:r>
              <a:rPr lang="fr-CA" altLang="en-US" sz="2000"/>
              <a:t>Any known siblings in the home</a:t>
            </a:r>
          </a:p>
          <a:p>
            <a:pPr lvl="1" eaLnBrk="1" hangingPunct="1">
              <a:buFont typeface="Arial" panose="020B0604020202020204" pitchFamily="34" charset="0"/>
              <a:buChar char="•"/>
            </a:pPr>
            <a:r>
              <a:rPr lang="fr-CA" altLang="en-US" sz="2000"/>
              <a:t>You will be asked many questions……it’s ok if you don’t      know the answers. If the intake worker asks you to go         back and speak to the child be specific and ask                </a:t>
            </a:r>
            <a:r>
              <a:rPr lang="en-US" altLang="en-US" sz="2000"/>
              <a:t>“W</a:t>
            </a:r>
            <a:r>
              <a:rPr lang="fr-CA" altLang="en-US" sz="2000"/>
              <a:t>hat do you need me to ask/find out? </a:t>
            </a:r>
            <a:r>
              <a:rPr lang="en-US" altLang="en-US" sz="2000"/>
              <a:t>”</a:t>
            </a:r>
            <a:endParaRPr lang="fr-CA" altLang="en-US" sz="2000"/>
          </a:p>
          <a:p>
            <a:pPr algn="ctr" eaLnBrk="1" hangingPunct="1">
              <a:buFont typeface="Arial" panose="020B0604020202020204" pitchFamily="34" charset="0"/>
              <a:buNone/>
            </a:pPr>
            <a:r>
              <a:rPr lang="fr-CA" altLang="en-US" sz="3600"/>
              <a:t>Contact Number:  1-833-733-7835</a:t>
            </a:r>
          </a:p>
          <a:p>
            <a:pPr algn="ctr" eaLnBrk="1" hangingPunct="1">
              <a:buFont typeface="Arial" panose="020B0604020202020204" pitchFamily="34" charset="0"/>
              <a:buNone/>
            </a:pPr>
            <a:r>
              <a:rPr lang="fr-CA" altLang="en-US" sz="3600"/>
              <a:t>After Hours to report: 1-800-442-9799</a:t>
            </a:r>
            <a:endParaRPr lang="en-CA" altLang="en-US" sz="3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7EFAD8ED-7FA1-4B32-91A0-1F110ED8B28F}"/>
              </a:ext>
            </a:extLst>
          </p:cNvPr>
          <p:cNvSpPr>
            <a:spLocks noGrp="1"/>
          </p:cNvSpPr>
          <p:nvPr>
            <p:ph type="title"/>
          </p:nvPr>
        </p:nvSpPr>
        <p:spPr>
          <a:xfrm>
            <a:off x="457200" y="152400"/>
            <a:ext cx="8229600" cy="1265238"/>
          </a:xfrm>
        </p:spPr>
        <p:txBody>
          <a:bodyPr rtlCol="0">
            <a:normAutofit/>
          </a:bodyPr>
          <a:lstStyle/>
          <a:p>
            <a:pPr eaLnBrk="1" fontAlgn="auto" hangingPunct="1">
              <a:spcAft>
                <a:spcPts val="0"/>
              </a:spcAft>
              <a:defRPr/>
            </a:pPr>
            <a:r>
              <a:rPr lang="en-US" u="sng">
                <a:effectLst>
                  <a:outerShdw blurRad="38100" dist="38100" dir="2700000" algn="tl">
                    <a:srgbClr val="000000">
                      <a:alpha val="43137"/>
                    </a:srgbClr>
                  </a:outerShdw>
                </a:effectLst>
                <a:latin typeface="Arial" pitchFamily="34" charset="0"/>
                <a:cs typeface="Arial" pitchFamily="34" charset="0"/>
              </a:rPr>
              <a:t>Important Procedures</a:t>
            </a:r>
            <a:endParaRPr lang="en-CA" u="sng">
              <a:effectLst>
                <a:outerShdw blurRad="38100" dist="38100" dir="2700000" algn="tl">
                  <a:srgbClr val="000000">
                    <a:alpha val="43137"/>
                  </a:srgbClr>
                </a:outerShdw>
              </a:effectLst>
              <a:latin typeface="Arial" pitchFamily="34" charset="0"/>
              <a:cs typeface="Arial" pitchFamily="34" charset="0"/>
            </a:endParaRPr>
          </a:p>
        </p:txBody>
      </p:sp>
      <p:sp>
        <p:nvSpPr>
          <p:cNvPr id="35843" name="Content Placeholder 2">
            <a:extLst>
              <a:ext uri="{FF2B5EF4-FFF2-40B4-BE49-F238E27FC236}">
                <a16:creationId xmlns:a16="http://schemas.microsoft.com/office/drawing/2014/main" id="{68ED6EFC-BBF0-422F-A08C-27CACDCBFE24}"/>
              </a:ext>
            </a:extLst>
          </p:cNvPr>
          <p:cNvSpPr>
            <a:spLocks noGrp="1"/>
          </p:cNvSpPr>
          <p:nvPr>
            <p:ph idx="1"/>
          </p:nvPr>
        </p:nvSpPr>
        <p:spPr>
          <a:xfrm>
            <a:off x="304800" y="914400"/>
            <a:ext cx="8229600" cy="5257800"/>
          </a:xfrm>
        </p:spPr>
        <p:txBody>
          <a:bodyPr rtlCol="0">
            <a:normAutofit lnSpcReduction="10000"/>
          </a:bodyPr>
          <a:lstStyle/>
          <a:p>
            <a:pPr eaLnBrk="1" fontAlgn="auto" hangingPunct="1">
              <a:spcAft>
                <a:spcPts val="0"/>
              </a:spcAft>
              <a:buFont typeface="Wingdings 3" charset="2"/>
              <a:buChar char=""/>
              <a:defRPr/>
            </a:pPr>
            <a:r>
              <a:rPr lang="en-US" altLang="en-US" sz="2200">
                <a:solidFill>
                  <a:schemeClr val="tx1">
                    <a:lumMod val="75000"/>
                    <a:lumOff val="25000"/>
                  </a:schemeClr>
                </a:solidFill>
                <a:latin typeface="Arial" panose="020B0604020202020204" pitchFamily="34" charset="0"/>
                <a:cs typeface="Arial" panose="020B0604020202020204" pitchFamily="34" charset="0"/>
              </a:rPr>
              <a:t>Report the disclosure immediately to Social Development :</a:t>
            </a:r>
          </a:p>
          <a:p>
            <a:pPr algn="ctr" eaLnBrk="1" fontAlgn="auto" hangingPunct="1">
              <a:spcAft>
                <a:spcPts val="0"/>
              </a:spcAft>
              <a:buFont typeface="Arial" panose="020B0604020202020204" pitchFamily="34" charset="0"/>
              <a:buNone/>
              <a:defRPr/>
            </a:pPr>
            <a:r>
              <a:rPr lang="en-US" altLang="en-US" sz="2200">
                <a:solidFill>
                  <a:schemeClr val="tx1">
                    <a:lumMod val="75000"/>
                    <a:lumOff val="25000"/>
                  </a:schemeClr>
                </a:solidFill>
                <a:latin typeface="Arial" panose="020B0604020202020204" pitchFamily="34" charset="0"/>
                <a:cs typeface="Arial" panose="020B0604020202020204" pitchFamily="34" charset="0"/>
              </a:rPr>
              <a:t>1-833-733-7835</a:t>
            </a:r>
          </a:p>
          <a:p>
            <a:pPr algn="ctr" eaLnBrk="1" fontAlgn="auto" hangingPunct="1">
              <a:spcAft>
                <a:spcPts val="0"/>
              </a:spcAft>
              <a:buFont typeface="Arial" panose="020B0604020202020204" pitchFamily="34" charset="0"/>
              <a:buNone/>
              <a:defRPr/>
            </a:pPr>
            <a:r>
              <a:rPr lang="en-US" altLang="en-US" sz="2200">
                <a:solidFill>
                  <a:schemeClr val="tx1">
                    <a:lumMod val="75000"/>
                    <a:lumOff val="25000"/>
                  </a:schemeClr>
                </a:solidFill>
                <a:latin typeface="Arial" panose="020B0604020202020204" pitchFamily="34" charset="0"/>
                <a:cs typeface="Arial" panose="020B0604020202020204" pitchFamily="34" charset="0"/>
              </a:rPr>
              <a:t> or after hours: </a:t>
            </a:r>
          </a:p>
          <a:p>
            <a:pPr algn="ctr" eaLnBrk="1" fontAlgn="auto" hangingPunct="1">
              <a:spcAft>
                <a:spcPts val="0"/>
              </a:spcAft>
              <a:buFont typeface="Arial" panose="020B0604020202020204" pitchFamily="34" charset="0"/>
              <a:buNone/>
              <a:defRPr/>
            </a:pPr>
            <a:r>
              <a:rPr lang="en-US" altLang="en-US" sz="2200">
                <a:solidFill>
                  <a:schemeClr val="tx1">
                    <a:lumMod val="75000"/>
                    <a:lumOff val="25000"/>
                  </a:schemeClr>
                </a:solidFill>
                <a:latin typeface="Arial" panose="020B0604020202020204" pitchFamily="34" charset="0"/>
                <a:cs typeface="Arial" panose="020B0604020202020204" pitchFamily="34" charset="0"/>
              </a:rPr>
              <a:t>1-800-442-9799</a:t>
            </a:r>
          </a:p>
          <a:p>
            <a:pPr algn="ctr" eaLnBrk="1" fontAlgn="auto" hangingPunct="1">
              <a:spcAft>
                <a:spcPts val="0"/>
              </a:spcAft>
              <a:buFont typeface="Arial" panose="020B0604020202020204" pitchFamily="34" charset="0"/>
              <a:buNone/>
              <a:defRPr/>
            </a:pPr>
            <a:endParaRPr lang="en-US" altLang="en-US" sz="22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en-US" altLang="en-US" sz="2200">
                <a:solidFill>
                  <a:schemeClr val="tx1">
                    <a:lumMod val="75000"/>
                    <a:lumOff val="25000"/>
                  </a:schemeClr>
                </a:solidFill>
                <a:latin typeface="Arial" panose="020B0604020202020204" pitchFamily="34" charset="0"/>
                <a:cs typeface="Arial" panose="020B0604020202020204" pitchFamily="34" charset="0"/>
              </a:rPr>
              <a:t>Get the name of the intake/screening/social worker you   spoke with</a:t>
            </a:r>
          </a:p>
          <a:p>
            <a:pPr eaLnBrk="1" fontAlgn="auto" hangingPunct="1">
              <a:spcAft>
                <a:spcPts val="0"/>
              </a:spcAft>
              <a:buFont typeface="Wingdings 3" charset="2"/>
              <a:buChar char=""/>
              <a:defRPr/>
            </a:pPr>
            <a:r>
              <a:rPr lang="en-US" altLang="en-US" sz="2200">
                <a:solidFill>
                  <a:schemeClr val="tx1">
                    <a:lumMod val="75000"/>
                    <a:lumOff val="25000"/>
                  </a:schemeClr>
                </a:solidFill>
                <a:latin typeface="Arial" panose="020B0604020202020204" pitchFamily="34" charset="0"/>
                <a:cs typeface="Arial" panose="020B0604020202020204" pitchFamily="34" charset="0"/>
              </a:rPr>
              <a:t>The form </a:t>
            </a:r>
            <a:r>
              <a:rPr lang="en-US" altLang="en-US" sz="2200" b="1">
                <a:solidFill>
                  <a:schemeClr val="tx1">
                    <a:lumMod val="75000"/>
                    <a:lumOff val="25000"/>
                  </a:schemeClr>
                </a:solidFill>
                <a:latin typeface="Arial" panose="020B0604020202020204" pitchFamily="34" charset="0"/>
                <a:cs typeface="Arial" panose="020B0604020202020204" pitchFamily="34" charset="0"/>
              </a:rPr>
              <a:t>does not </a:t>
            </a:r>
            <a:r>
              <a:rPr lang="en-US" altLang="en-US" sz="2200">
                <a:solidFill>
                  <a:schemeClr val="tx1">
                    <a:lumMod val="75000"/>
                    <a:lumOff val="25000"/>
                  </a:schemeClr>
                </a:solidFill>
                <a:latin typeface="Arial" panose="020B0604020202020204" pitchFamily="34" charset="0"/>
                <a:cs typeface="Arial" panose="020B0604020202020204" pitchFamily="34" charset="0"/>
              </a:rPr>
              <a:t>need to be filled out or mailed</a:t>
            </a:r>
          </a:p>
          <a:p>
            <a:pPr eaLnBrk="1" fontAlgn="auto" hangingPunct="1">
              <a:spcAft>
                <a:spcPts val="0"/>
              </a:spcAft>
              <a:buFont typeface="Wingdings 3" charset="2"/>
              <a:buChar char=""/>
              <a:defRPr/>
            </a:pPr>
            <a:r>
              <a:rPr lang="en-US" altLang="en-US" sz="2200">
                <a:solidFill>
                  <a:schemeClr val="tx1">
                    <a:lumMod val="75000"/>
                    <a:lumOff val="25000"/>
                  </a:schemeClr>
                </a:solidFill>
                <a:latin typeface="Arial" panose="020B0604020202020204" pitchFamily="34" charset="0"/>
                <a:cs typeface="Arial" panose="020B0604020202020204" pitchFamily="34" charset="0"/>
              </a:rPr>
              <a:t>Phoning and reporting is </a:t>
            </a:r>
            <a:r>
              <a:rPr lang="en-US" altLang="en-US" sz="2200" b="1">
                <a:solidFill>
                  <a:schemeClr val="tx1">
                    <a:lumMod val="75000"/>
                    <a:lumOff val="25000"/>
                  </a:schemeClr>
                </a:solidFill>
                <a:latin typeface="Arial" panose="020B0604020202020204" pitchFamily="34" charset="0"/>
                <a:cs typeface="Arial" panose="020B0604020202020204" pitchFamily="34" charset="0"/>
              </a:rPr>
              <a:t>mandatory</a:t>
            </a:r>
            <a:r>
              <a:rPr lang="en-US" altLang="en-US" sz="2200">
                <a:solidFill>
                  <a:schemeClr val="tx1">
                    <a:lumMod val="75000"/>
                    <a:lumOff val="25000"/>
                  </a:schemeClr>
                </a:solidFill>
                <a:latin typeface="Arial" panose="020B0604020202020204" pitchFamily="34" charset="0"/>
                <a:cs typeface="Arial" panose="020B0604020202020204" pitchFamily="34" charset="0"/>
              </a:rPr>
              <a:t> and it is important         to keep notes about what you are reporting</a:t>
            </a:r>
          </a:p>
          <a:p>
            <a:pPr eaLnBrk="1" fontAlgn="auto" hangingPunct="1">
              <a:spcAft>
                <a:spcPts val="0"/>
              </a:spcAft>
              <a:buFont typeface="Wingdings 3" charset="2"/>
              <a:buChar char=""/>
              <a:defRPr/>
            </a:pPr>
            <a:r>
              <a:rPr lang="en-US" altLang="en-US" sz="2200">
                <a:solidFill>
                  <a:schemeClr val="tx1">
                    <a:lumMod val="75000"/>
                    <a:lumOff val="25000"/>
                  </a:schemeClr>
                </a:solidFill>
                <a:latin typeface="Arial" panose="020B0604020202020204" pitchFamily="34" charset="0"/>
                <a:cs typeface="Arial" panose="020B0604020202020204" pitchFamily="34" charset="0"/>
              </a:rPr>
              <a:t>After making a referral inform the Principal and School Counsellor that you have made contact with Social Development    </a:t>
            </a:r>
          </a:p>
          <a:p>
            <a:pPr eaLnBrk="1" fontAlgn="auto" hangingPunct="1">
              <a:spcAft>
                <a:spcPts val="0"/>
              </a:spcAft>
              <a:buFont typeface="Wingdings 3" charset="2"/>
              <a:buChar char=""/>
              <a:defRPr/>
            </a:pPr>
            <a:endParaRPr lang="en-US" altLang="en-US" sz="2200">
              <a:solidFill>
                <a:schemeClr val="tx1">
                  <a:lumMod val="75000"/>
                  <a:lumOff val="25000"/>
                </a:schemeClr>
              </a:solidFill>
            </a:endParaRPr>
          </a:p>
          <a:p>
            <a:pPr eaLnBrk="1" fontAlgn="auto" hangingPunct="1">
              <a:spcAft>
                <a:spcPts val="0"/>
              </a:spcAft>
              <a:buFont typeface="Wingdings 3" charset="2"/>
              <a:buChar char=""/>
              <a:defRPr/>
            </a:pPr>
            <a:endParaRPr lang="en-CA" altLang="en-US" sz="2200">
              <a:solidFill>
                <a:schemeClr val="tx1">
                  <a:lumMod val="75000"/>
                  <a:lumOff val="2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723ACD09-786B-4BD0-AAF3-15922EF12661}"/>
              </a:ext>
            </a:extLst>
          </p:cNvPr>
          <p:cNvSpPr>
            <a:spLocks noGrp="1"/>
          </p:cNvSpPr>
          <p:nvPr>
            <p:ph type="title"/>
          </p:nvPr>
        </p:nvSpPr>
        <p:spPr/>
        <p:txBody>
          <a:bodyPr/>
          <a:lstStyle/>
          <a:p>
            <a:pPr eaLnBrk="1" hangingPunct="1"/>
            <a:r>
              <a:rPr lang="en-US" altLang="en-US" sz="4000">
                <a:latin typeface="Arial" panose="020B0604020202020204" pitchFamily="34" charset="0"/>
                <a:cs typeface="Arial" panose="020B0604020202020204" pitchFamily="34" charset="0"/>
              </a:rPr>
              <a:t>After Reporting…</a:t>
            </a:r>
          </a:p>
        </p:txBody>
      </p:sp>
      <p:sp>
        <p:nvSpPr>
          <p:cNvPr id="44035" name="Content Placeholder 2">
            <a:extLst>
              <a:ext uri="{FF2B5EF4-FFF2-40B4-BE49-F238E27FC236}">
                <a16:creationId xmlns:a16="http://schemas.microsoft.com/office/drawing/2014/main" id="{A8AAFA10-C0DC-46CD-A734-6F6694D42192}"/>
              </a:ext>
            </a:extLst>
          </p:cNvPr>
          <p:cNvSpPr>
            <a:spLocks noGrp="1"/>
          </p:cNvSpPr>
          <p:nvPr>
            <p:ph idx="1"/>
          </p:nvPr>
        </p:nvSpPr>
        <p:spPr/>
        <p:txBody>
          <a:bodyPr/>
          <a:lstStyle/>
          <a:p>
            <a:pPr eaLnBrk="1" hangingPunct="1"/>
            <a:r>
              <a:rPr lang="en-US" altLang="en-US" sz="2400">
                <a:latin typeface="Arial" panose="020B0604020202020204" pitchFamily="34" charset="0"/>
                <a:cs typeface="Arial" panose="020B0604020202020204" pitchFamily="34" charset="0"/>
              </a:rPr>
              <a:t>The intake social worker will obtain a full and detailed report about the child protection concerns</a:t>
            </a:r>
          </a:p>
          <a:p>
            <a:pPr eaLnBrk="1" hangingPunct="1"/>
            <a:r>
              <a:rPr lang="en-US" altLang="en-US" sz="2400">
                <a:latin typeface="Arial" panose="020B0604020202020204" pitchFamily="34" charset="0"/>
                <a:cs typeface="Arial" panose="020B0604020202020204" pitchFamily="34" charset="0"/>
              </a:rPr>
              <a:t>The intake social worker assesses if the department has a mandate to intervene</a:t>
            </a:r>
          </a:p>
          <a:p>
            <a:pPr eaLnBrk="1" hangingPunct="1"/>
            <a:r>
              <a:rPr lang="en-US" altLang="en-US" sz="2400">
                <a:latin typeface="Arial" panose="020B0604020202020204" pitchFamily="34" charset="0"/>
                <a:cs typeface="Arial" panose="020B0604020202020204" pitchFamily="34" charset="0"/>
              </a:rPr>
              <a:t>Upon request, the intake social worker will advise you of the outcome of their decision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DB83B2F7-A772-4DC5-8860-238E233D93A7}"/>
              </a:ext>
            </a:extLst>
          </p:cNvPr>
          <p:cNvSpPr>
            <a:spLocks noGrp="1"/>
          </p:cNvSpPr>
          <p:nvPr>
            <p:ph type="title"/>
          </p:nvPr>
        </p:nvSpPr>
        <p:spPr/>
        <p:txBody>
          <a:bodyPr/>
          <a:lstStyle/>
          <a:p>
            <a:pPr eaLnBrk="1" hangingPunct="1"/>
            <a:r>
              <a:rPr lang="en-US" altLang="en-US" sz="4000">
                <a:latin typeface="Arial" panose="020B0604020202020204" pitchFamily="34" charset="0"/>
                <a:cs typeface="Arial" panose="020B0604020202020204" pitchFamily="34" charset="0"/>
              </a:rPr>
              <a:t>Confidentiality</a:t>
            </a:r>
          </a:p>
        </p:txBody>
      </p:sp>
      <p:sp>
        <p:nvSpPr>
          <p:cNvPr id="19459" name="Content Placeholder 2">
            <a:extLst>
              <a:ext uri="{FF2B5EF4-FFF2-40B4-BE49-F238E27FC236}">
                <a16:creationId xmlns:a16="http://schemas.microsoft.com/office/drawing/2014/main" id="{F5079520-C140-41A4-9651-927FEB8A3E5C}"/>
              </a:ext>
            </a:extLst>
          </p:cNvPr>
          <p:cNvSpPr>
            <a:spLocks noGrp="1"/>
          </p:cNvSpPr>
          <p:nvPr>
            <p:ph idx="1"/>
          </p:nvPr>
        </p:nvSpPr>
        <p:spPr>
          <a:xfrm>
            <a:off x="609600" y="1524000"/>
            <a:ext cx="6348413" cy="4518025"/>
          </a:xfrm>
        </p:spPr>
        <p:txBody>
          <a:bodyPr rtlCol="0">
            <a:normAutofit/>
          </a:bodyPr>
          <a:lstStyle/>
          <a:p>
            <a:pPr eaLnBrk="1" fontAlgn="auto" hangingPunct="1">
              <a:spcAft>
                <a:spcPts val="0"/>
              </a:spcAft>
              <a:buFont typeface="Wingdings 3" charset="2"/>
              <a:buChar char=""/>
              <a:defRPr/>
            </a:pPr>
            <a:r>
              <a:rPr lang="en-US" altLang="en-US" sz="2400">
                <a:solidFill>
                  <a:schemeClr val="tx1">
                    <a:lumMod val="75000"/>
                    <a:lumOff val="25000"/>
                  </a:schemeClr>
                </a:solidFill>
                <a:latin typeface="Arial" panose="020B0604020202020204" pitchFamily="34" charset="0"/>
                <a:cs typeface="Arial" panose="020B0604020202020204" pitchFamily="34" charset="0"/>
              </a:rPr>
              <a:t>Referral sources cannot be disclosed by law except in judicial proceedings</a:t>
            </a:r>
          </a:p>
          <a:p>
            <a:pPr marL="0" indent="0" eaLnBrk="1" fontAlgn="auto" hangingPunct="1">
              <a:spcAft>
                <a:spcPts val="0"/>
              </a:spcAft>
              <a:buFont typeface="Wingdings 3" charset="2"/>
              <a:buNone/>
              <a:defRPr/>
            </a:pPr>
            <a:endParaRPr lang="en-US" altLang="en-US" sz="24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en-US" altLang="en-US" sz="2400">
                <a:solidFill>
                  <a:schemeClr val="tx1">
                    <a:lumMod val="75000"/>
                    <a:lumOff val="25000"/>
                  </a:schemeClr>
                </a:solidFill>
                <a:latin typeface="Arial" panose="020B0604020202020204" pitchFamily="34" charset="0"/>
                <a:cs typeface="Arial" panose="020B0604020202020204" pitchFamily="34" charset="0"/>
              </a:rPr>
              <a:t>All information acquired by the Minister is strictly confidential including whether or not they are already involved with a family or not</a:t>
            </a:r>
          </a:p>
          <a:p>
            <a:pPr eaLnBrk="1" fontAlgn="auto" hangingPunct="1">
              <a:spcAft>
                <a:spcPts val="0"/>
              </a:spcAft>
              <a:buFont typeface="Wingdings 3" charset="2"/>
              <a:buChar char=""/>
              <a:defRPr/>
            </a:pPr>
            <a:endParaRPr lang="en-US" altLang="en-US">
              <a:solidFill>
                <a:schemeClr val="tx1">
                  <a:lumMod val="75000"/>
                  <a:lumOff val="2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70D4CAB1-469B-42B4-BC09-3A8174F7A2D2}"/>
              </a:ext>
            </a:extLst>
          </p:cNvPr>
          <p:cNvSpPr>
            <a:spLocks noGrp="1"/>
          </p:cNvSpPr>
          <p:nvPr>
            <p:ph type="title"/>
          </p:nvPr>
        </p:nvSpPr>
        <p:spPr>
          <a:xfrm>
            <a:off x="609600" y="579438"/>
            <a:ext cx="6348413" cy="1320800"/>
          </a:xfrm>
        </p:spPr>
        <p:txBody>
          <a:bodyPr/>
          <a:lstStyle/>
          <a:p>
            <a:pPr eaLnBrk="1" hangingPunct="1"/>
            <a:r>
              <a:rPr lang="en-US" altLang="en-US" sz="4000"/>
              <a:t>What does Social Development do?</a:t>
            </a:r>
          </a:p>
        </p:txBody>
      </p:sp>
      <p:sp>
        <p:nvSpPr>
          <p:cNvPr id="31747" name="Content Placeholder 2">
            <a:extLst>
              <a:ext uri="{FF2B5EF4-FFF2-40B4-BE49-F238E27FC236}">
                <a16:creationId xmlns:a16="http://schemas.microsoft.com/office/drawing/2014/main" id="{9372DBDE-DEEF-40ED-9C26-B96B29475335}"/>
              </a:ext>
            </a:extLst>
          </p:cNvPr>
          <p:cNvSpPr>
            <a:spLocks noGrp="1"/>
          </p:cNvSpPr>
          <p:nvPr>
            <p:ph idx="1"/>
          </p:nvPr>
        </p:nvSpPr>
        <p:spPr/>
        <p:txBody>
          <a:bodyPr/>
          <a:lstStyle/>
          <a:p>
            <a:pPr eaLnBrk="1" hangingPunct="1"/>
            <a:r>
              <a:rPr lang="en-US" altLang="en-US" sz="2400"/>
              <a:t>Engage the family to enhance family functioning to maintain the child’s security or development and to support the family when a plan for the care of a child is developed and implemented.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B8C66087-3765-432B-9557-6A923BD3D62B}"/>
              </a:ext>
            </a:extLst>
          </p:cNvPr>
          <p:cNvSpPr>
            <a:spLocks noGrp="1"/>
          </p:cNvSpPr>
          <p:nvPr>
            <p:ph type="title"/>
          </p:nvPr>
        </p:nvSpPr>
        <p:spPr/>
        <p:txBody>
          <a:bodyPr/>
          <a:lstStyle/>
          <a:p>
            <a:pPr eaLnBrk="1" hangingPunct="1"/>
            <a:r>
              <a:rPr lang="en-US" altLang="en-US" u="sng"/>
              <a:t>Programs and Services</a:t>
            </a:r>
          </a:p>
        </p:txBody>
      </p:sp>
      <p:sp>
        <p:nvSpPr>
          <p:cNvPr id="32771" name="Content Placeholder 2">
            <a:extLst>
              <a:ext uri="{FF2B5EF4-FFF2-40B4-BE49-F238E27FC236}">
                <a16:creationId xmlns:a16="http://schemas.microsoft.com/office/drawing/2014/main" id="{61A304A0-EFFF-4A75-869B-942649C096DE}"/>
              </a:ext>
            </a:extLst>
          </p:cNvPr>
          <p:cNvSpPr>
            <a:spLocks noGrp="1"/>
          </p:cNvSpPr>
          <p:nvPr>
            <p:ph idx="1"/>
          </p:nvPr>
        </p:nvSpPr>
        <p:spPr/>
        <p:txBody>
          <a:bodyPr/>
          <a:lstStyle/>
          <a:p>
            <a:pPr eaLnBrk="1" hangingPunct="1"/>
            <a:r>
              <a:rPr lang="en-US" altLang="en-US"/>
              <a:t>Child and Adult Protection</a:t>
            </a:r>
          </a:p>
          <a:p>
            <a:pPr eaLnBrk="1" hangingPunct="1"/>
            <a:r>
              <a:rPr lang="en-US" altLang="en-US"/>
              <a:t>Income Security</a:t>
            </a:r>
          </a:p>
          <a:p>
            <a:pPr eaLnBrk="1" hangingPunct="1"/>
            <a:r>
              <a:rPr lang="en-US" altLang="en-US"/>
              <a:t>Daycare Assistance</a:t>
            </a:r>
          </a:p>
          <a:p>
            <a:pPr eaLnBrk="1" hangingPunct="1"/>
            <a:r>
              <a:rPr lang="en-US" altLang="en-US"/>
              <a:t>Housing Programs</a:t>
            </a:r>
          </a:p>
          <a:p>
            <a:pPr eaLnBrk="1" hangingPunct="1"/>
            <a:r>
              <a:rPr lang="en-US" altLang="en-US"/>
              <a:t>Services for Seniors</a:t>
            </a:r>
          </a:p>
          <a:p>
            <a:pPr eaLnBrk="1" hangingPunct="1"/>
            <a:r>
              <a:rPr lang="en-US" altLang="en-US"/>
              <a:t>Community and Social Services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B5E196F-F347-456D-B2EF-752B094F08C4}"/>
              </a:ext>
            </a:extLst>
          </p:cNvPr>
          <p:cNvSpPr>
            <a:spLocks noGrp="1" noChangeArrowheads="1"/>
          </p:cNvSpPr>
          <p:nvPr>
            <p:ph type="title"/>
            <p:custDataLst>
              <p:tags r:id="rId1"/>
            </p:custDataLst>
          </p:nvPr>
        </p:nvSpPr>
        <p:spPr/>
        <p:txBody>
          <a:bodyPr rtlCol="0">
            <a:normAutofit/>
          </a:bodyPr>
          <a:lstStyle/>
          <a:p>
            <a:pPr eaLnBrk="1" fontAlgn="auto" hangingPunct="1">
              <a:spcAft>
                <a:spcPts val="0"/>
              </a:spcAft>
              <a:defRPr/>
            </a:pPr>
            <a:r>
              <a:rPr lang="fr-CA" sz="4000" u="sng">
                <a:effectLst>
                  <a:outerShdw blurRad="38100" dist="38100" dir="2700000" algn="tl">
                    <a:srgbClr val="000000">
                      <a:alpha val="43137"/>
                    </a:srgbClr>
                  </a:outerShdw>
                </a:effectLst>
                <a:latin typeface="Arial" pitchFamily="34" charset="0"/>
                <a:cs typeface="Arial" pitchFamily="34" charset="0"/>
              </a:rPr>
              <a:t>Duty to Report</a:t>
            </a:r>
            <a:endParaRPr lang="en-CA" sz="4000" u="sng">
              <a:effectLst>
                <a:outerShdw blurRad="38100" dist="38100" dir="2700000" algn="tl">
                  <a:srgbClr val="000000">
                    <a:alpha val="43137"/>
                  </a:srgbClr>
                </a:outerShdw>
              </a:effectLst>
              <a:latin typeface="Arial" pitchFamily="34" charset="0"/>
              <a:cs typeface="Arial" pitchFamily="34" charset="0"/>
            </a:endParaRPr>
          </a:p>
        </p:txBody>
      </p:sp>
      <p:sp>
        <p:nvSpPr>
          <p:cNvPr id="28675" name="Rectangle 3">
            <a:extLst>
              <a:ext uri="{FF2B5EF4-FFF2-40B4-BE49-F238E27FC236}">
                <a16:creationId xmlns:a16="http://schemas.microsoft.com/office/drawing/2014/main" id="{F21E2554-92E2-4811-BE96-6E200A93DDB0}"/>
              </a:ext>
            </a:extLst>
          </p:cNvPr>
          <p:cNvSpPr>
            <a:spLocks noGrp="1" noChangeArrowheads="1"/>
          </p:cNvSpPr>
          <p:nvPr>
            <p:ph idx="1"/>
            <p:custDataLst>
              <p:tags r:id="rId2"/>
            </p:custDataLst>
          </p:nvPr>
        </p:nvSpPr>
        <p:spPr/>
        <p:txBody>
          <a:bodyPr rtlCol="0">
            <a:normAutofit fontScale="92500" lnSpcReduction="20000"/>
          </a:bodyPr>
          <a:lstStyle/>
          <a:p>
            <a:pPr eaLnBrk="1" fontAlgn="auto" hangingPunct="1">
              <a:spcAft>
                <a:spcPts val="0"/>
              </a:spcAft>
              <a:buFont typeface="Wingdings 3" charset="2"/>
              <a:buChar char=""/>
              <a:defRPr/>
            </a:pPr>
            <a:r>
              <a:rPr lang="fr-CA" altLang="en-US" sz="2700">
                <a:solidFill>
                  <a:schemeClr val="tx1">
                    <a:lumMod val="75000"/>
                    <a:lumOff val="25000"/>
                  </a:schemeClr>
                </a:solidFill>
                <a:latin typeface="Arial" panose="020B0604020202020204" pitchFamily="34" charset="0"/>
                <a:cs typeface="Arial" panose="020B0604020202020204" pitchFamily="34" charset="0"/>
              </a:rPr>
              <a:t>Section 30 (1) of the Family Services </a:t>
            </a:r>
            <a:r>
              <a:rPr lang="fr-CA" altLang="en-US" sz="2700" err="1">
                <a:solidFill>
                  <a:schemeClr val="tx1">
                    <a:lumMod val="75000"/>
                    <a:lumOff val="25000"/>
                  </a:schemeClr>
                </a:solidFill>
                <a:latin typeface="Arial" panose="020B0604020202020204" pitchFamily="34" charset="0"/>
                <a:cs typeface="Arial" panose="020B0604020202020204" pitchFamily="34" charset="0"/>
              </a:rPr>
              <a:t>Act</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makes</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it</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mandatory</a:t>
            </a:r>
            <a:r>
              <a:rPr lang="fr-CA" altLang="en-US" sz="2700">
                <a:solidFill>
                  <a:schemeClr val="tx1">
                    <a:lumMod val="75000"/>
                    <a:lumOff val="25000"/>
                  </a:schemeClr>
                </a:solidFill>
                <a:latin typeface="Arial" panose="020B0604020202020204" pitchFamily="34" charset="0"/>
                <a:cs typeface="Arial" panose="020B0604020202020204" pitchFamily="34" charset="0"/>
              </a:rPr>
              <a:t> for </a:t>
            </a:r>
            <a:r>
              <a:rPr lang="fr-CA" altLang="en-US" sz="2700" err="1">
                <a:solidFill>
                  <a:schemeClr val="tx1">
                    <a:lumMod val="75000"/>
                    <a:lumOff val="25000"/>
                  </a:schemeClr>
                </a:solidFill>
                <a:latin typeface="Arial" panose="020B0604020202020204" pitchFamily="34" charset="0"/>
                <a:cs typeface="Arial" panose="020B0604020202020204" pitchFamily="34" charset="0"/>
              </a:rPr>
              <a:t>professionals</a:t>
            </a:r>
            <a:r>
              <a:rPr lang="fr-CA" altLang="en-US" sz="2700">
                <a:solidFill>
                  <a:schemeClr val="tx1">
                    <a:lumMod val="75000"/>
                    <a:lumOff val="25000"/>
                  </a:schemeClr>
                </a:solidFill>
                <a:latin typeface="Arial" panose="020B0604020202020204" pitchFamily="34" charset="0"/>
                <a:cs typeface="Arial" panose="020B0604020202020204" pitchFamily="34" charset="0"/>
              </a:rPr>
              <a:t> to report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suspected</a:t>
            </a:r>
            <a:r>
              <a:rPr lang="fr-CA" altLang="en-US" sz="2700">
                <a:solidFill>
                  <a:schemeClr val="tx1">
                    <a:lumMod val="75000"/>
                    <a:lumOff val="25000"/>
                  </a:schemeClr>
                </a:solidFill>
                <a:latin typeface="Arial" panose="020B0604020202020204" pitchFamily="34" charset="0"/>
                <a:cs typeface="Arial" panose="020B0604020202020204" pitchFamily="34" charset="0"/>
              </a:rPr>
              <a:t> cases of </a:t>
            </a:r>
            <a:r>
              <a:rPr lang="fr-CA" altLang="en-US" sz="2700" err="1">
                <a:solidFill>
                  <a:schemeClr val="tx1">
                    <a:lumMod val="75000"/>
                    <a:lumOff val="25000"/>
                  </a:schemeClr>
                </a:solidFill>
                <a:latin typeface="Arial" panose="020B0604020202020204" pitchFamily="34" charset="0"/>
                <a:cs typeface="Arial" panose="020B0604020202020204" pitchFamily="34" charset="0"/>
              </a:rPr>
              <a:t>child</a:t>
            </a:r>
            <a:r>
              <a:rPr lang="fr-CA" altLang="en-US" sz="2700">
                <a:solidFill>
                  <a:schemeClr val="tx1">
                    <a:lumMod val="75000"/>
                    <a:lumOff val="25000"/>
                  </a:schemeClr>
                </a:solidFill>
                <a:latin typeface="Arial" panose="020B0604020202020204" pitchFamily="34" charset="0"/>
                <a:cs typeface="Arial" panose="020B0604020202020204" pitchFamily="34" charset="0"/>
              </a:rPr>
              <a:t> abuse and </a:t>
            </a:r>
            <a:r>
              <a:rPr lang="fr-CA" altLang="en-US" sz="2700" err="1">
                <a:solidFill>
                  <a:schemeClr val="tx1">
                    <a:lumMod val="75000"/>
                    <a:lumOff val="25000"/>
                  </a:schemeClr>
                </a:solidFill>
                <a:latin typeface="Arial" panose="020B0604020202020204" pitchFamily="34" charset="0"/>
                <a:cs typeface="Arial" panose="020B0604020202020204" pitchFamily="34" charset="0"/>
              </a:rPr>
              <a:t>neglect</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p>
          <a:p>
            <a:pPr eaLnBrk="1" fontAlgn="auto" hangingPunct="1">
              <a:spcAft>
                <a:spcPts val="0"/>
              </a:spcAft>
              <a:buFont typeface="Wingdings 3" charset="2"/>
              <a:buChar char=""/>
              <a:defRPr/>
            </a:pPr>
            <a:endParaRPr lang="fr-CA" altLang="en-US" sz="27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fr-CA" altLang="en-US" sz="2700" err="1">
                <a:solidFill>
                  <a:schemeClr val="tx1">
                    <a:lumMod val="75000"/>
                    <a:lumOff val="25000"/>
                  </a:schemeClr>
                </a:solidFill>
                <a:latin typeface="Arial" panose="020B0604020202020204" pitchFamily="34" charset="0"/>
                <a:cs typeface="Arial" panose="020B0604020202020204" pitchFamily="34" charset="0"/>
              </a:rPr>
              <a:t>Mandatory</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reporting</a:t>
            </a:r>
            <a:r>
              <a:rPr lang="fr-CA" altLang="en-US" sz="2700">
                <a:solidFill>
                  <a:schemeClr val="tx1">
                    <a:lumMod val="75000"/>
                    <a:lumOff val="25000"/>
                  </a:schemeClr>
                </a:solidFill>
                <a:latin typeface="Arial" panose="020B0604020202020204" pitchFamily="34" charset="0"/>
                <a:cs typeface="Arial" panose="020B0604020202020204" pitchFamily="34" charset="0"/>
              </a:rPr>
              <a:t> and </a:t>
            </a:r>
            <a:r>
              <a:rPr lang="fr-CA" altLang="en-US" sz="2700" err="1">
                <a:solidFill>
                  <a:schemeClr val="tx1">
                    <a:lumMod val="75000"/>
                    <a:lumOff val="25000"/>
                  </a:schemeClr>
                </a:solidFill>
                <a:latin typeface="Arial" panose="020B0604020202020204" pitchFamily="34" charset="0"/>
                <a:cs typeface="Arial" panose="020B0604020202020204" pitchFamily="34" charset="0"/>
              </a:rPr>
              <a:t>reporting</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procedures</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is</a:t>
            </a:r>
            <a:r>
              <a:rPr lang="fr-CA" altLang="en-US" sz="2700">
                <a:solidFill>
                  <a:schemeClr val="tx1">
                    <a:lumMod val="75000"/>
                    <a:lumOff val="25000"/>
                  </a:schemeClr>
                </a:solidFill>
                <a:latin typeface="Arial" panose="020B0604020202020204" pitchFamily="34" charset="0"/>
                <a:cs typeface="Arial" panose="020B0604020202020204" pitchFamily="34" charset="0"/>
              </a:rPr>
              <a:t> not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limited</a:t>
            </a:r>
            <a:r>
              <a:rPr lang="fr-CA" altLang="en-US" sz="2700">
                <a:solidFill>
                  <a:schemeClr val="tx1">
                    <a:lumMod val="75000"/>
                    <a:lumOff val="25000"/>
                  </a:schemeClr>
                </a:solidFill>
                <a:latin typeface="Arial" panose="020B0604020202020204" pitchFamily="34" charset="0"/>
                <a:cs typeface="Arial" panose="020B0604020202020204" pitchFamily="34" charset="0"/>
              </a:rPr>
              <a:t> to </a:t>
            </a:r>
            <a:r>
              <a:rPr lang="fr-CA" altLang="en-US" sz="2700" err="1">
                <a:solidFill>
                  <a:schemeClr val="tx1">
                    <a:lumMod val="75000"/>
                    <a:lumOff val="25000"/>
                  </a:schemeClr>
                </a:solidFill>
                <a:latin typeface="Arial" panose="020B0604020202020204" pitchFamily="34" charset="0"/>
                <a:cs typeface="Arial" panose="020B0604020202020204" pitchFamily="34" charset="0"/>
              </a:rPr>
              <a:t>children</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under</a:t>
            </a:r>
            <a:r>
              <a:rPr lang="fr-CA" altLang="en-US" sz="2700">
                <a:solidFill>
                  <a:schemeClr val="tx1">
                    <a:lumMod val="75000"/>
                    <a:lumOff val="25000"/>
                  </a:schemeClr>
                </a:solidFill>
                <a:latin typeface="Arial" panose="020B0604020202020204" pitchFamily="34" charset="0"/>
                <a:cs typeface="Arial" panose="020B0604020202020204" pitchFamily="34" charset="0"/>
              </a:rPr>
              <a:t> the </a:t>
            </a:r>
            <a:r>
              <a:rPr lang="fr-CA" altLang="en-US" sz="2700" err="1">
                <a:solidFill>
                  <a:schemeClr val="tx1">
                    <a:lumMod val="75000"/>
                    <a:lumOff val="25000"/>
                  </a:schemeClr>
                </a:solidFill>
                <a:latin typeface="Arial" panose="020B0604020202020204" pitchFamily="34" charset="0"/>
                <a:cs typeface="Arial" panose="020B0604020202020204" pitchFamily="34" charset="0"/>
              </a:rPr>
              <a:t>age</a:t>
            </a:r>
            <a:r>
              <a:rPr lang="fr-CA" altLang="en-US" sz="2700">
                <a:solidFill>
                  <a:schemeClr val="tx1">
                    <a:lumMod val="75000"/>
                    <a:lumOff val="25000"/>
                  </a:schemeClr>
                </a:solidFill>
                <a:latin typeface="Arial" panose="020B0604020202020204" pitchFamily="34" charset="0"/>
                <a:cs typeface="Arial" panose="020B0604020202020204" pitchFamily="34" charset="0"/>
              </a:rPr>
              <a:t> of </a:t>
            </a:r>
            <a:r>
              <a:rPr lang="fr-CA" altLang="en-US" sz="2700" err="1">
                <a:solidFill>
                  <a:schemeClr val="tx1">
                    <a:lumMod val="75000"/>
                    <a:lumOff val="25000"/>
                  </a:schemeClr>
                </a:solidFill>
                <a:latin typeface="Arial" panose="020B0604020202020204" pitchFamily="34" charset="0"/>
                <a:cs typeface="Arial" panose="020B0604020202020204" pitchFamily="34" charset="0"/>
              </a:rPr>
              <a:t>sixteen</a:t>
            </a:r>
            <a:r>
              <a:rPr lang="fr-CA" altLang="en-US" sz="2700">
                <a:solidFill>
                  <a:schemeClr val="tx1">
                    <a:lumMod val="75000"/>
                    <a:lumOff val="25000"/>
                  </a:schemeClr>
                </a:solidFill>
                <a:latin typeface="Arial" panose="020B0604020202020204" pitchFamily="34" charset="0"/>
                <a:cs typeface="Arial" panose="020B0604020202020204" pitchFamily="34" charset="0"/>
              </a:rPr>
              <a:t> and to </a:t>
            </a:r>
            <a:r>
              <a:rPr lang="fr-CA" altLang="en-US" sz="2700" err="1">
                <a:solidFill>
                  <a:schemeClr val="tx1">
                    <a:lumMod val="75000"/>
                    <a:lumOff val="25000"/>
                  </a:schemeClr>
                </a:solidFill>
                <a:latin typeface="Arial" panose="020B0604020202020204" pitchFamily="34" charset="0"/>
                <a:cs typeface="Arial" panose="020B0604020202020204" pitchFamily="34" charset="0"/>
              </a:rPr>
              <a:t>disabled</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children</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under</a:t>
            </a:r>
            <a:r>
              <a:rPr lang="fr-CA" altLang="en-US" sz="2700">
                <a:solidFill>
                  <a:schemeClr val="tx1">
                    <a:lumMod val="75000"/>
                    <a:lumOff val="25000"/>
                  </a:schemeClr>
                </a:solidFill>
                <a:latin typeface="Arial" panose="020B0604020202020204" pitchFamily="34" charset="0"/>
                <a:cs typeface="Arial" panose="020B0604020202020204" pitchFamily="34" charset="0"/>
              </a:rPr>
              <a:t> the </a:t>
            </a:r>
            <a:r>
              <a:rPr lang="fr-CA" altLang="en-US" sz="2700" err="1">
                <a:solidFill>
                  <a:schemeClr val="tx1">
                    <a:lumMod val="75000"/>
                    <a:lumOff val="25000"/>
                  </a:schemeClr>
                </a:solidFill>
                <a:latin typeface="Arial" panose="020B0604020202020204" pitchFamily="34" charset="0"/>
                <a:cs typeface="Arial" panose="020B0604020202020204" pitchFamily="34" charset="0"/>
              </a:rPr>
              <a:t>age</a:t>
            </a:r>
            <a:r>
              <a:rPr lang="fr-CA" altLang="en-US" sz="2700">
                <a:solidFill>
                  <a:schemeClr val="tx1">
                    <a:lumMod val="75000"/>
                    <a:lumOff val="25000"/>
                  </a:schemeClr>
                </a:solidFill>
                <a:latin typeface="Arial" panose="020B0604020202020204" pitchFamily="34" charset="0"/>
                <a:cs typeface="Arial" panose="020B0604020202020204" pitchFamily="34" charset="0"/>
              </a:rPr>
              <a:t> of </a:t>
            </a:r>
            <a:r>
              <a:rPr lang="fr-CA" altLang="en-US" sz="2700" err="1">
                <a:solidFill>
                  <a:schemeClr val="tx1">
                    <a:lumMod val="75000"/>
                    <a:lumOff val="25000"/>
                  </a:schemeClr>
                </a:solidFill>
                <a:latin typeface="Arial" panose="020B0604020202020204" pitchFamily="34" charset="0"/>
                <a:cs typeface="Arial" panose="020B0604020202020204" pitchFamily="34" charset="0"/>
              </a:rPr>
              <a:t>nineteen</a:t>
            </a:r>
            <a:r>
              <a:rPr lang="fr-CA" altLang="en-US" sz="2700">
                <a:solidFill>
                  <a:schemeClr val="tx1">
                    <a:lumMod val="75000"/>
                    <a:lumOff val="25000"/>
                  </a:schemeClr>
                </a:solidFill>
                <a:latin typeface="Arial" panose="020B0604020202020204" pitchFamily="34" charset="0"/>
                <a:cs typeface="Arial" panose="020B0604020202020204" pitchFamily="34" charset="0"/>
              </a:rPr>
              <a:t>, but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it</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also</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applies</a:t>
            </a:r>
            <a:r>
              <a:rPr lang="fr-CA" altLang="en-US" sz="2700">
                <a:solidFill>
                  <a:schemeClr val="tx1">
                    <a:lumMod val="75000"/>
                    <a:lumOff val="25000"/>
                  </a:schemeClr>
                </a:solidFill>
                <a:latin typeface="Arial" panose="020B0604020202020204" pitchFamily="34" charset="0"/>
                <a:cs typeface="Arial" panose="020B0604020202020204" pitchFamily="34" charset="0"/>
              </a:rPr>
              <a:t> to </a:t>
            </a:r>
            <a:r>
              <a:rPr lang="fr-CA" altLang="en-US" sz="2700" err="1">
                <a:solidFill>
                  <a:schemeClr val="tx1">
                    <a:lumMod val="75000"/>
                    <a:lumOff val="25000"/>
                  </a:schemeClr>
                </a:solidFill>
                <a:latin typeface="Arial" panose="020B0604020202020204" pitchFamily="34" charset="0"/>
                <a:cs typeface="Arial" panose="020B0604020202020204" pitchFamily="34" charset="0"/>
              </a:rPr>
              <a:t>youth</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between</a:t>
            </a:r>
            <a:r>
              <a:rPr lang="fr-CA" altLang="en-US" sz="2700">
                <a:solidFill>
                  <a:schemeClr val="tx1">
                    <a:lumMod val="75000"/>
                    <a:lumOff val="25000"/>
                  </a:schemeClr>
                </a:solidFill>
                <a:latin typeface="Arial" panose="020B0604020202020204" pitchFamily="34" charset="0"/>
                <a:cs typeface="Arial" panose="020B0604020202020204" pitchFamily="34" charset="0"/>
              </a:rPr>
              <a:t> 16-19 </a:t>
            </a:r>
            <a:r>
              <a:rPr lang="fr-CA" altLang="en-US" sz="2700" err="1">
                <a:solidFill>
                  <a:schemeClr val="tx1">
                    <a:lumMod val="75000"/>
                    <a:lumOff val="25000"/>
                  </a:schemeClr>
                </a:solidFill>
                <a:latin typeface="Arial" panose="020B0604020202020204" pitchFamily="34" charset="0"/>
                <a:cs typeface="Arial" panose="020B0604020202020204" pitchFamily="34" charset="0"/>
              </a:rPr>
              <a:t>years</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old</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r>
              <a:rPr lang="fr-CA" altLang="en-US" sz="2700" err="1">
                <a:solidFill>
                  <a:schemeClr val="tx1">
                    <a:lumMod val="75000"/>
                    <a:lumOff val="25000"/>
                  </a:schemeClr>
                </a:solidFill>
                <a:latin typeface="Arial" panose="020B0604020202020204" pitchFamily="34" charset="0"/>
                <a:cs typeface="Arial" panose="020B0604020202020204" pitchFamily="34" charset="0"/>
              </a:rPr>
              <a:t>less</a:t>
            </a:r>
            <a:r>
              <a:rPr lang="fr-CA" altLang="en-US" sz="2700">
                <a:solidFill>
                  <a:schemeClr val="tx1">
                    <a:lumMod val="75000"/>
                    <a:lumOff val="25000"/>
                  </a:schemeClr>
                </a:solidFill>
                <a:latin typeface="Arial" panose="020B0604020202020204" pitchFamily="34" charset="0"/>
                <a:cs typeface="Arial" panose="020B0604020202020204" pitchFamily="34" charset="0"/>
              </a:rPr>
              <a:t> a </a:t>
            </a:r>
            <a:r>
              <a:rPr lang="fr-CA" altLang="en-US" sz="2700" err="1">
                <a:solidFill>
                  <a:schemeClr val="tx1">
                    <a:lumMod val="75000"/>
                    <a:lumOff val="25000"/>
                  </a:schemeClr>
                </a:solidFill>
                <a:latin typeface="Arial" panose="020B0604020202020204" pitchFamily="34" charset="0"/>
                <a:cs typeface="Arial" panose="020B0604020202020204" pitchFamily="34" charset="0"/>
              </a:rPr>
              <a:t>day</a:t>
            </a:r>
            <a:r>
              <a:rPr lang="fr-CA" altLang="en-US" sz="2700">
                <a:solidFill>
                  <a:schemeClr val="tx1">
                    <a:lumMod val="75000"/>
                    <a:lumOff val="25000"/>
                  </a:schemeClr>
                </a:solidFill>
                <a:latin typeface="Arial" panose="020B0604020202020204" pitchFamily="34" charset="0"/>
                <a:cs typeface="Arial" panose="020B0604020202020204" pitchFamily="34" charset="0"/>
              </a:rPr>
              <a:t>. </a:t>
            </a:r>
          </a:p>
          <a:p>
            <a:pPr eaLnBrk="1" fontAlgn="auto" hangingPunct="1">
              <a:spcAft>
                <a:spcPts val="0"/>
              </a:spcAft>
              <a:buFont typeface="Wingdings 3" charset="2"/>
              <a:buChar char=""/>
              <a:defRPr/>
            </a:pPr>
            <a:endParaRPr lang="fr-CA" altLang="en-US" sz="2800">
              <a:solidFill>
                <a:schemeClr val="tx1">
                  <a:lumMod val="75000"/>
                  <a:lumOff val="25000"/>
                </a:schemeClr>
              </a:solidFill>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3BDA68DF-95AF-4CA1-AA49-B2900FB10119}"/>
              </a:ext>
            </a:extLst>
          </p:cNvPr>
          <p:cNvSpPr>
            <a:spLocks noGrp="1"/>
          </p:cNvSpPr>
          <p:nvPr>
            <p:ph type="title"/>
          </p:nvPr>
        </p:nvSpPr>
        <p:spPr/>
        <p:txBody>
          <a:bodyPr/>
          <a:lstStyle/>
          <a:p>
            <a:pPr eaLnBrk="1" hangingPunct="1"/>
            <a:r>
              <a:rPr lang="en-US" altLang="en-US" sz="4000">
                <a:latin typeface="Arial" panose="020B0604020202020204" pitchFamily="34" charset="0"/>
                <a:cs typeface="Arial" panose="020B0604020202020204" pitchFamily="34" charset="0"/>
              </a:rPr>
              <a:t>Child Abuse and Neglect </a:t>
            </a:r>
            <a:br>
              <a:rPr lang="en-US" altLang="en-US" sz="4000">
                <a:latin typeface="Arial" panose="020B0604020202020204" pitchFamily="34" charset="0"/>
                <a:cs typeface="Arial" panose="020B0604020202020204" pitchFamily="34" charset="0"/>
              </a:rPr>
            </a:br>
            <a:r>
              <a:rPr lang="en-US" altLang="en-US" sz="4000">
                <a:latin typeface="Arial" panose="020B0604020202020204" pitchFamily="34" charset="0"/>
                <a:cs typeface="Arial" panose="020B0604020202020204" pitchFamily="34" charset="0"/>
              </a:rPr>
              <a:t>Indicators</a:t>
            </a:r>
          </a:p>
        </p:txBody>
      </p:sp>
      <p:graphicFrame>
        <p:nvGraphicFramePr>
          <p:cNvPr id="4" name="Content Placeholder 3">
            <a:extLst>
              <a:ext uri="{FF2B5EF4-FFF2-40B4-BE49-F238E27FC236}">
                <a16:creationId xmlns:a16="http://schemas.microsoft.com/office/drawing/2014/main" id="{B62FAD63-9A20-4944-AF86-6C9DE8735931}"/>
              </a:ext>
            </a:extLst>
          </p:cNvPr>
          <p:cNvGraphicFramePr>
            <a:graphicFrameLocks noGrp="1"/>
          </p:cNvGraphicFramePr>
          <p:nvPr>
            <p:ph idx="1"/>
          </p:nvPr>
        </p:nvGraphicFramePr>
        <p:xfrm>
          <a:off x="609600" y="2160588"/>
          <a:ext cx="6348414" cy="4237037"/>
        </p:xfrm>
        <a:graphic>
          <a:graphicData uri="http://schemas.openxmlformats.org/drawingml/2006/table">
            <a:tbl>
              <a:tblPr firstRow="1" bandRow="1">
                <a:tableStyleId>{5C22544A-7EE6-4342-B048-85BDC9FD1C3A}</a:tableStyleId>
              </a:tblPr>
              <a:tblGrid>
                <a:gridCol w="3174207">
                  <a:extLst>
                    <a:ext uri="{9D8B030D-6E8A-4147-A177-3AD203B41FA5}">
                      <a16:colId xmlns:a16="http://schemas.microsoft.com/office/drawing/2014/main" val="20000"/>
                    </a:ext>
                  </a:extLst>
                </a:gridCol>
                <a:gridCol w="3174207">
                  <a:extLst>
                    <a:ext uri="{9D8B030D-6E8A-4147-A177-3AD203B41FA5}">
                      <a16:colId xmlns:a16="http://schemas.microsoft.com/office/drawing/2014/main" val="20001"/>
                    </a:ext>
                  </a:extLst>
                </a:gridCol>
              </a:tblGrid>
              <a:tr h="1798455">
                <a:tc>
                  <a:txBody>
                    <a:bodyPr/>
                    <a:lstStyle/>
                    <a:p>
                      <a:r>
                        <a:rPr lang="fr-CA" sz="1400" b="1" u="sng" kern="1200" err="1">
                          <a:solidFill>
                            <a:schemeClr val="lt1"/>
                          </a:solidFill>
                          <a:effectLst/>
                          <a:latin typeface="+mn-lt"/>
                          <a:ea typeface="+mn-ea"/>
                          <a:cs typeface="+mn-cs"/>
                        </a:rPr>
                        <a:t>Physical</a:t>
                      </a:r>
                      <a:r>
                        <a:rPr lang="fr-CA" sz="1400" b="1" u="sng" kern="1200">
                          <a:solidFill>
                            <a:schemeClr val="lt1"/>
                          </a:solidFill>
                          <a:effectLst/>
                          <a:latin typeface="+mn-lt"/>
                          <a:ea typeface="+mn-ea"/>
                          <a:cs typeface="+mn-cs"/>
                        </a:rPr>
                        <a:t> Abuse</a:t>
                      </a:r>
                      <a:endParaRPr lang="en-US" sz="1400" b="1" u="sng" kern="1200">
                        <a:solidFill>
                          <a:schemeClr val="lt1"/>
                        </a:solidFill>
                        <a:effectLst/>
                        <a:latin typeface="+mn-lt"/>
                        <a:ea typeface="+mn-ea"/>
                        <a:cs typeface="+mn-cs"/>
                      </a:endParaRPr>
                    </a:p>
                    <a:p>
                      <a:pPr lvl="0"/>
                      <a:r>
                        <a:rPr lang="en-US" sz="1400" b="0" kern="1200">
                          <a:solidFill>
                            <a:schemeClr val="lt1"/>
                          </a:solidFill>
                          <a:effectLst/>
                          <a:latin typeface="+mn-lt"/>
                          <a:ea typeface="+mn-ea"/>
                          <a:cs typeface="+mn-cs"/>
                        </a:rPr>
                        <a:t>Burns,</a:t>
                      </a:r>
                      <a:r>
                        <a:rPr lang="en-US" sz="1400" b="0" kern="1200" baseline="0">
                          <a:solidFill>
                            <a:schemeClr val="lt1"/>
                          </a:solidFill>
                          <a:effectLst/>
                          <a:latin typeface="+mn-lt"/>
                          <a:ea typeface="+mn-ea"/>
                          <a:cs typeface="+mn-cs"/>
                        </a:rPr>
                        <a:t> b</a:t>
                      </a:r>
                      <a:r>
                        <a:rPr lang="en-US" sz="1400" b="0" kern="1200">
                          <a:solidFill>
                            <a:schemeClr val="lt1"/>
                          </a:solidFill>
                          <a:effectLst/>
                          <a:latin typeface="+mn-lt"/>
                          <a:ea typeface="+mn-ea"/>
                          <a:cs typeface="+mn-cs"/>
                        </a:rPr>
                        <a:t>ruises, and welts</a:t>
                      </a:r>
                    </a:p>
                    <a:p>
                      <a:pPr lvl="0"/>
                      <a:r>
                        <a:rPr lang="en-US" sz="1400" b="0" kern="1200">
                          <a:solidFill>
                            <a:schemeClr val="lt1"/>
                          </a:solidFill>
                          <a:effectLst/>
                          <a:latin typeface="+mn-lt"/>
                          <a:ea typeface="+mn-ea"/>
                          <a:cs typeface="+mn-cs"/>
                        </a:rPr>
                        <a:t>Lacerations and abrasions</a:t>
                      </a:r>
                    </a:p>
                    <a:p>
                      <a:pPr lvl="0"/>
                      <a:r>
                        <a:rPr lang="en-US" sz="1400" b="0" kern="1200">
                          <a:solidFill>
                            <a:schemeClr val="lt1"/>
                          </a:solidFill>
                          <a:effectLst/>
                          <a:latin typeface="+mn-lt"/>
                          <a:ea typeface="+mn-ea"/>
                          <a:cs typeface="+mn-cs"/>
                        </a:rPr>
                        <a:t>Bite marks</a:t>
                      </a:r>
                    </a:p>
                    <a:p>
                      <a:pPr lvl="0"/>
                      <a:r>
                        <a:rPr lang="en-US" sz="1400" b="0" kern="1200">
                          <a:solidFill>
                            <a:schemeClr val="lt1"/>
                          </a:solidFill>
                          <a:effectLst/>
                          <a:latin typeface="+mn-lt"/>
                          <a:ea typeface="+mn-ea"/>
                          <a:cs typeface="+mn-cs"/>
                        </a:rPr>
                        <a:t>Fractures</a:t>
                      </a:r>
                    </a:p>
                    <a:p>
                      <a:pPr lvl="0"/>
                      <a:r>
                        <a:rPr lang="en-US" sz="1400" b="0" kern="1200">
                          <a:solidFill>
                            <a:schemeClr val="lt1"/>
                          </a:solidFill>
                          <a:effectLst/>
                          <a:latin typeface="+mn-lt"/>
                          <a:ea typeface="+mn-ea"/>
                          <a:cs typeface="+mn-cs"/>
                        </a:rPr>
                        <a:t>Head injuries</a:t>
                      </a:r>
                    </a:p>
                    <a:p>
                      <a:r>
                        <a:rPr lang="en-US" sz="1400" b="0" kern="1200">
                          <a:solidFill>
                            <a:schemeClr val="lt1"/>
                          </a:solidFill>
                          <a:effectLst/>
                          <a:latin typeface="+mn-lt"/>
                          <a:ea typeface="+mn-ea"/>
                          <a:cs typeface="+mn-cs"/>
                        </a:rPr>
                        <a:t>Dislocations</a:t>
                      </a:r>
                      <a:endParaRPr lang="en-US" sz="1400" b="0"/>
                    </a:p>
                  </a:txBody>
                  <a:tcPr marT="45723" marB="45723"/>
                </a:tc>
                <a:tc>
                  <a:txBody>
                    <a:bodyPr/>
                    <a:lstStyle/>
                    <a:p>
                      <a:r>
                        <a:rPr lang="fr-CA" sz="1400" b="1" u="sng" kern="1200" err="1">
                          <a:solidFill>
                            <a:schemeClr val="lt1"/>
                          </a:solidFill>
                          <a:effectLst/>
                          <a:latin typeface="+mn-lt"/>
                          <a:ea typeface="+mn-ea"/>
                          <a:cs typeface="+mn-cs"/>
                        </a:rPr>
                        <a:t>Emotional</a:t>
                      </a:r>
                      <a:r>
                        <a:rPr lang="fr-CA" sz="1400" b="1" u="sng" kern="1200">
                          <a:solidFill>
                            <a:schemeClr val="lt1"/>
                          </a:solidFill>
                          <a:effectLst/>
                          <a:latin typeface="+mn-lt"/>
                          <a:ea typeface="+mn-ea"/>
                          <a:cs typeface="+mn-cs"/>
                        </a:rPr>
                        <a:t> Abuse</a:t>
                      </a:r>
                      <a:endParaRPr lang="en-US" sz="1400" b="1" u="sng" kern="1200">
                        <a:solidFill>
                          <a:schemeClr val="lt1"/>
                        </a:solidFill>
                        <a:effectLst/>
                        <a:latin typeface="+mn-lt"/>
                        <a:ea typeface="+mn-ea"/>
                        <a:cs typeface="+mn-cs"/>
                      </a:endParaRPr>
                    </a:p>
                    <a:p>
                      <a:pPr lvl="0"/>
                      <a:r>
                        <a:rPr lang="en-US" sz="1400" b="0" kern="1200">
                          <a:solidFill>
                            <a:schemeClr val="lt1"/>
                          </a:solidFill>
                          <a:effectLst/>
                          <a:latin typeface="+mn-lt"/>
                          <a:ea typeface="+mn-ea"/>
                          <a:cs typeface="+mn-cs"/>
                        </a:rPr>
                        <a:t>Verbal abuse</a:t>
                      </a:r>
                    </a:p>
                    <a:p>
                      <a:pPr lvl="0"/>
                      <a:r>
                        <a:rPr lang="en-US" sz="1400" b="0" kern="1200">
                          <a:solidFill>
                            <a:schemeClr val="lt1"/>
                          </a:solidFill>
                          <a:effectLst/>
                          <a:latin typeface="+mn-lt"/>
                          <a:ea typeface="+mn-ea"/>
                          <a:cs typeface="+mn-cs"/>
                        </a:rPr>
                        <a:t>Rejecting </a:t>
                      </a:r>
                    </a:p>
                    <a:p>
                      <a:pPr lvl="0"/>
                      <a:r>
                        <a:rPr lang="en-US" sz="1400" b="0" kern="1200">
                          <a:solidFill>
                            <a:schemeClr val="lt1"/>
                          </a:solidFill>
                          <a:effectLst/>
                          <a:latin typeface="+mn-lt"/>
                          <a:ea typeface="+mn-ea"/>
                          <a:cs typeface="+mn-cs"/>
                        </a:rPr>
                        <a:t>Terrorizing</a:t>
                      </a:r>
                    </a:p>
                    <a:p>
                      <a:pPr lvl="0"/>
                      <a:r>
                        <a:rPr lang="en-US" sz="1400" b="0" kern="1200">
                          <a:solidFill>
                            <a:schemeClr val="lt1"/>
                          </a:solidFill>
                          <a:effectLst/>
                          <a:latin typeface="+mn-lt"/>
                          <a:ea typeface="+mn-ea"/>
                          <a:cs typeface="+mn-cs"/>
                        </a:rPr>
                        <a:t>Ignoring/Isolating  </a:t>
                      </a:r>
                    </a:p>
                    <a:p>
                      <a:r>
                        <a:rPr lang="en-US" sz="1400" b="0" kern="1200">
                          <a:solidFill>
                            <a:schemeClr val="lt1"/>
                          </a:solidFill>
                          <a:effectLst/>
                          <a:latin typeface="+mn-lt"/>
                          <a:ea typeface="+mn-ea"/>
                          <a:cs typeface="+mn-cs"/>
                        </a:rPr>
                        <a:t>Corrupting</a:t>
                      </a:r>
                    </a:p>
                    <a:p>
                      <a:r>
                        <a:rPr lang="en-US" sz="1400" b="0" kern="1200">
                          <a:solidFill>
                            <a:schemeClr val="lt1"/>
                          </a:solidFill>
                          <a:effectLst/>
                          <a:latin typeface="+mn-lt"/>
                          <a:ea typeface="+mn-ea"/>
                          <a:cs typeface="+mn-cs"/>
                        </a:rPr>
                        <a:t>Bullying </a:t>
                      </a:r>
                    </a:p>
                    <a:p>
                      <a:r>
                        <a:rPr lang="en-US" sz="1400" b="0" kern="1200">
                          <a:solidFill>
                            <a:schemeClr val="lt1"/>
                          </a:solidFill>
                          <a:effectLst/>
                          <a:latin typeface="+mn-lt"/>
                          <a:ea typeface="+mn-ea"/>
                          <a:cs typeface="+mn-cs"/>
                        </a:rPr>
                        <a:t>Witnessing a pet/parent be abused</a:t>
                      </a:r>
                      <a:endParaRPr lang="en-US" sz="1400" b="0"/>
                    </a:p>
                  </a:txBody>
                  <a:tcPr marT="45723" marB="45723"/>
                </a:tc>
                <a:extLst>
                  <a:ext uri="{0D108BD9-81ED-4DB2-BD59-A6C34878D82A}">
                    <a16:rowId xmlns:a16="http://schemas.microsoft.com/office/drawing/2014/main" val="10000"/>
                  </a:ext>
                </a:extLst>
              </a:tr>
              <a:tr h="2438582">
                <a:tc>
                  <a:txBody>
                    <a:bodyPr/>
                    <a:lstStyle/>
                    <a:p>
                      <a:r>
                        <a:rPr lang="fr-CA" sz="1400" b="1" u="sng" kern="1200" err="1">
                          <a:solidFill>
                            <a:schemeClr val="dk1"/>
                          </a:solidFill>
                          <a:effectLst/>
                          <a:latin typeface="+mn-lt"/>
                          <a:ea typeface="+mn-ea"/>
                          <a:cs typeface="+mn-cs"/>
                        </a:rPr>
                        <a:t>Sexual</a:t>
                      </a:r>
                      <a:r>
                        <a:rPr lang="fr-CA" sz="1400" b="1" u="sng" kern="1200">
                          <a:solidFill>
                            <a:schemeClr val="dk1"/>
                          </a:solidFill>
                          <a:effectLst/>
                          <a:latin typeface="+mn-lt"/>
                          <a:ea typeface="+mn-ea"/>
                          <a:cs typeface="+mn-cs"/>
                        </a:rPr>
                        <a:t> Abuse</a:t>
                      </a:r>
                      <a:endParaRPr lang="en-US" sz="1400" b="1" u="sng" kern="1200">
                        <a:solidFill>
                          <a:schemeClr val="dk1"/>
                        </a:solidFill>
                        <a:effectLst/>
                        <a:latin typeface="+mn-lt"/>
                        <a:ea typeface="+mn-ea"/>
                        <a:cs typeface="+mn-cs"/>
                      </a:endParaRPr>
                    </a:p>
                    <a:p>
                      <a:pPr lvl="0"/>
                      <a:r>
                        <a:rPr lang="en-US" sz="1400" b="0" kern="1200">
                          <a:solidFill>
                            <a:schemeClr val="dk1"/>
                          </a:solidFill>
                          <a:effectLst/>
                          <a:latin typeface="+mn-lt"/>
                          <a:ea typeface="+mn-ea"/>
                          <a:cs typeface="+mn-cs"/>
                        </a:rPr>
                        <a:t>Vaginal infections (&lt;12)</a:t>
                      </a:r>
                    </a:p>
                    <a:p>
                      <a:pPr lvl="0"/>
                      <a:r>
                        <a:rPr lang="en-US" sz="1400" b="0" kern="1200">
                          <a:solidFill>
                            <a:schemeClr val="dk1"/>
                          </a:solidFill>
                          <a:effectLst/>
                          <a:latin typeface="+mn-lt"/>
                          <a:ea typeface="+mn-ea"/>
                          <a:cs typeface="+mn-cs"/>
                        </a:rPr>
                        <a:t>Difficult bowel/bladder control</a:t>
                      </a:r>
                    </a:p>
                    <a:p>
                      <a:pPr lvl="0"/>
                      <a:r>
                        <a:rPr lang="en-US" sz="1400" b="0" kern="1200">
                          <a:solidFill>
                            <a:schemeClr val="dk1"/>
                          </a:solidFill>
                          <a:effectLst/>
                          <a:latin typeface="+mn-lt"/>
                          <a:ea typeface="+mn-ea"/>
                          <a:cs typeface="+mn-cs"/>
                        </a:rPr>
                        <a:t>Soreness, bleeding,</a:t>
                      </a:r>
                      <a:r>
                        <a:rPr lang="en-US" sz="1400" b="0" kern="1200" baseline="0">
                          <a:solidFill>
                            <a:schemeClr val="dk1"/>
                          </a:solidFill>
                          <a:effectLst/>
                          <a:latin typeface="+mn-lt"/>
                          <a:ea typeface="+mn-ea"/>
                          <a:cs typeface="+mn-cs"/>
                        </a:rPr>
                        <a:t> d</a:t>
                      </a:r>
                      <a:r>
                        <a:rPr lang="en-US" sz="1400" b="0" kern="1200">
                          <a:solidFill>
                            <a:schemeClr val="dk1"/>
                          </a:solidFill>
                          <a:effectLst/>
                          <a:latin typeface="+mn-lt"/>
                          <a:ea typeface="+mn-ea"/>
                          <a:cs typeface="+mn-cs"/>
                        </a:rPr>
                        <a:t>ischarge, and STDs </a:t>
                      </a:r>
                    </a:p>
                    <a:p>
                      <a:pPr lvl="0"/>
                      <a:r>
                        <a:rPr lang="en-US" sz="1400" b="0" kern="1200">
                          <a:solidFill>
                            <a:schemeClr val="dk1"/>
                          </a:solidFill>
                          <a:effectLst/>
                          <a:latin typeface="+mn-lt"/>
                          <a:ea typeface="+mn-ea"/>
                          <a:cs typeface="+mn-cs"/>
                        </a:rPr>
                        <a:t>Pregnancy (under 14)</a:t>
                      </a:r>
                    </a:p>
                    <a:p>
                      <a:pPr lvl="0"/>
                      <a:r>
                        <a:rPr lang="en-US" sz="1400" b="0" kern="1200">
                          <a:solidFill>
                            <a:schemeClr val="dk1"/>
                          </a:solidFill>
                          <a:effectLst/>
                          <a:latin typeface="+mn-lt"/>
                          <a:ea typeface="+mn-ea"/>
                          <a:cs typeface="+mn-cs"/>
                        </a:rPr>
                        <a:t>Promiscuity</a:t>
                      </a:r>
                    </a:p>
                    <a:p>
                      <a:pPr lvl="0"/>
                      <a:r>
                        <a:rPr lang="en-US" sz="1400" b="0" kern="1200">
                          <a:solidFill>
                            <a:schemeClr val="dk1"/>
                          </a:solidFill>
                          <a:effectLst/>
                          <a:latin typeface="+mn-lt"/>
                          <a:ea typeface="+mn-ea"/>
                          <a:cs typeface="+mn-cs"/>
                        </a:rPr>
                        <a:t>Substance abuse  </a:t>
                      </a:r>
                    </a:p>
                    <a:p>
                      <a:pPr lvl="0"/>
                      <a:r>
                        <a:rPr lang="en-US" sz="1400" b="0" kern="1200">
                          <a:solidFill>
                            <a:schemeClr val="dk1"/>
                          </a:solidFill>
                          <a:effectLst/>
                          <a:latin typeface="+mn-lt"/>
                          <a:ea typeface="+mn-ea"/>
                          <a:cs typeface="+mn-cs"/>
                        </a:rPr>
                        <a:t>Self-mutilation </a:t>
                      </a:r>
                    </a:p>
                    <a:p>
                      <a:pPr lvl="0"/>
                      <a:r>
                        <a:rPr lang="en-US" sz="1400" b="0" kern="1200">
                          <a:solidFill>
                            <a:schemeClr val="dk1"/>
                          </a:solidFill>
                          <a:effectLst/>
                          <a:latin typeface="+mn-lt"/>
                          <a:ea typeface="+mn-ea"/>
                          <a:cs typeface="+mn-cs"/>
                        </a:rPr>
                        <a:t>Suicide attempts</a:t>
                      </a:r>
                    </a:p>
                    <a:p>
                      <a:r>
                        <a:rPr lang="fr-CA" sz="1400" b="0" kern="1200" err="1">
                          <a:solidFill>
                            <a:schemeClr val="dk1"/>
                          </a:solidFill>
                          <a:effectLst/>
                          <a:latin typeface="+mn-lt"/>
                          <a:ea typeface="+mn-ea"/>
                          <a:cs typeface="+mn-cs"/>
                        </a:rPr>
                        <a:t>Unsafe</a:t>
                      </a:r>
                      <a:r>
                        <a:rPr lang="fr-CA" sz="1400" b="0" kern="1200" baseline="0">
                          <a:solidFill>
                            <a:schemeClr val="dk1"/>
                          </a:solidFill>
                          <a:effectLst/>
                          <a:latin typeface="+mn-lt"/>
                          <a:ea typeface="+mn-ea"/>
                          <a:cs typeface="+mn-cs"/>
                        </a:rPr>
                        <a:t> online </a:t>
                      </a:r>
                      <a:r>
                        <a:rPr lang="fr-CA" sz="1400" b="0" kern="1200" baseline="0" err="1">
                          <a:solidFill>
                            <a:schemeClr val="dk1"/>
                          </a:solidFill>
                          <a:effectLst/>
                          <a:latin typeface="+mn-lt"/>
                          <a:ea typeface="+mn-ea"/>
                          <a:cs typeface="+mn-cs"/>
                        </a:rPr>
                        <a:t>behavior</a:t>
                      </a:r>
                      <a:endParaRPr lang="en-US" sz="1400" b="0"/>
                    </a:p>
                  </a:txBody>
                  <a:tcPr marT="45723" marB="45723"/>
                </a:tc>
                <a:tc>
                  <a:txBody>
                    <a:bodyPr/>
                    <a:lstStyle/>
                    <a:p>
                      <a:r>
                        <a:rPr lang="fr-CA" sz="1400" b="1" u="sng" kern="1200" err="1">
                          <a:solidFill>
                            <a:schemeClr val="dk1"/>
                          </a:solidFill>
                          <a:effectLst/>
                          <a:latin typeface="+mn-lt"/>
                          <a:ea typeface="+mn-ea"/>
                          <a:cs typeface="+mn-cs"/>
                        </a:rPr>
                        <a:t>Neglect</a:t>
                      </a:r>
                      <a:endParaRPr lang="en-US" sz="1400" b="1" u="sng" kern="1200">
                        <a:solidFill>
                          <a:schemeClr val="dk1"/>
                        </a:solidFill>
                        <a:effectLst/>
                        <a:latin typeface="+mn-lt"/>
                        <a:ea typeface="+mn-ea"/>
                        <a:cs typeface="+mn-cs"/>
                      </a:endParaRPr>
                    </a:p>
                    <a:p>
                      <a:pPr lvl="0"/>
                      <a:r>
                        <a:rPr lang="en-US" sz="1400" b="0" kern="1200">
                          <a:solidFill>
                            <a:schemeClr val="dk1"/>
                          </a:solidFill>
                          <a:effectLst/>
                          <a:latin typeface="+mn-lt"/>
                          <a:ea typeface="+mn-ea"/>
                          <a:cs typeface="+mn-cs"/>
                        </a:rPr>
                        <a:t>Physical/Emotional malnourishment</a:t>
                      </a:r>
                    </a:p>
                    <a:p>
                      <a:pPr lvl="0"/>
                      <a:r>
                        <a:rPr lang="en-US" sz="1400" b="0" kern="1200">
                          <a:solidFill>
                            <a:schemeClr val="dk1"/>
                          </a:solidFill>
                          <a:effectLst/>
                          <a:latin typeface="+mn-lt"/>
                          <a:ea typeface="+mn-ea"/>
                          <a:cs typeface="+mn-cs"/>
                        </a:rPr>
                        <a:t>Poor hygiene:</a:t>
                      </a:r>
                      <a:r>
                        <a:rPr lang="en-US" sz="1400" b="0" kern="1200" baseline="0">
                          <a:solidFill>
                            <a:schemeClr val="dk1"/>
                          </a:solidFill>
                          <a:effectLst/>
                          <a:latin typeface="+mn-lt"/>
                          <a:ea typeface="+mn-ea"/>
                          <a:cs typeface="+mn-cs"/>
                        </a:rPr>
                        <a:t> </a:t>
                      </a:r>
                      <a:r>
                        <a:rPr lang="en-US" sz="1400" b="0" kern="1200">
                          <a:solidFill>
                            <a:schemeClr val="dk1"/>
                          </a:solidFill>
                          <a:effectLst/>
                          <a:latin typeface="+mn-lt"/>
                          <a:ea typeface="+mn-ea"/>
                          <a:cs typeface="+mn-cs"/>
                        </a:rPr>
                        <a:t>body odor, lice</a:t>
                      </a:r>
                    </a:p>
                    <a:p>
                      <a:pPr lvl="0"/>
                      <a:r>
                        <a:rPr lang="en-US" sz="1400" b="0" kern="1200">
                          <a:solidFill>
                            <a:schemeClr val="dk1"/>
                          </a:solidFill>
                          <a:effectLst/>
                          <a:latin typeface="+mn-lt"/>
                          <a:ea typeface="+mn-ea"/>
                          <a:cs typeface="+mn-cs"/>
                        </a:rPr>
                        <a:t>Pale appearance</a:t>
                      </a:r>
                    </a:p>
                    <a:p>
                      <a:pPr lvl="0"/>
                      <a:r>
                        <a:rPr lang="en-US" sz="1400" b="0" kern="1200">
                          <a:solidFill>
                            <a:schemeClr val="dk1"/>
                          </a:solidFill>
                          <a:effectLst/>
                          <a:latin typeface="+mn-lt"/>
                          <a:ea typeface="+mn-ea"/>
                          <a:cs typeface="+mn-cs"/>
                        </a:rPr>
                        <a:t>Infections</a:t>
                      </a:r>
                      <a:r>
                        <a:rPr lang="en-US" sz="1400" b="0" kern="1200" baseline="0">
                          <a:solidFill>
                            <a:schemeClr val="dk1"/>
                          </a:solidFill>
                          <a:effectLst/>
                          <a:latin typeface="+mn-lt"/>
                          <a:ea typeface="+mn-ea"/>
                          <a:cs typeface="+mn-cs"/>
                        </a:rPr>
                        <a:t> and u</a:t>
                      </a:r>
                      <a:r>
                        <a:rPr lang="en-US" sz="1400" b="0" kern="1200">
                          <a:solidFill>
                            <a:schemeClr val="dk1"/>
                          </a:solidFill>
                          <a:effectLst/>
                          <a:latin typeface="+mn-lt"/>
                          <a:ea typeface="+mn-ea"/>
                          <a:cs typeface="+mn-cs"/>
                        </a:rPr>
                        <a:t>ntreated sores</a:t>
                      </a:r>
                    </a:p>
                    <a:p>
                      <a:pPr lvl="0"/>
                      <a:r>
                        <a:rPr lang="en-US" sz="1400" b="0" kern="1200">
                          <a:solidFill>
                            <a:schemeClr val="dk1"/>
                          </a:solidFill>
                          <a:effectLst/>
                          <a:latin typeface="+mn-lt"/>
                          <a:ea typeface="+mn-ea"/>
                          <a:cs typeface="+mn-cs"/>
                        </a:rPr>
                        <a:t>Difficulty with healthy relationships </a:t>
                      </a:r>
                    </a:p>
                    <a:p>
                      <a:pPr lvl="0"/>
                      <a:r>
                        <a:rPr lang="en-US" sz="1400" b="0" kern="1200">
                          <a:solidFill>
                            <a:schemeClr val="dk1"/>
                          </a:solidFill>
                          <a:effectLst/>
                          <a:latin typeface="+mn-lt"/>
                          <a:ea typeface="+mn-ea"/>
                          <a:cs typeface="+mn-cs"/>
                        </a:rPr>
                        <a:t>Trust issues</a:t>
                      </a:r>
                    </a:p>
                    <a:p>
                      <a:pPr lvl="0"/>
                      <a:r>
                        <a:rPr lang="en-US" sz="1400" b="0" kern="1200">
                          <a:solidFill>
                            <a:schemeClr val="dk1"/>
                          </a:solidFill>
                          <a:effectLst/>
                          <a:latin typeface="+mn-lt"/>
                          <a:ea typeface="+mn-ea"/>
                          <a:cs typeface="+mn-cs"/>
                        </a:rPr>
                        <a:t>Psychosomatic complaints</a:t>
                      </a:r>
                    </a:p>
                  </a:txBody>
                  <a:tcPr marT="45723" marB="45723"/>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CEE4BC4-25BB-4016-AEF2-01B4DE05F960}"/>
              </a:ext>
            </a:extLst>
          </p:cNvPr>
          <p:cNvSpPr>
            <a:spLocks noGrp="1"/>
          </p:cNvSpPr>
          <p:nvPr>
            <p:ph type="title"/>
          </p:nvPr>
        </p:nvSpPr>
        <p:spPr>
          <a:xfrm>
            <a:off x="304800" y="304800"/>
            <a:ext cx="8229600" cy="1143000"/>
          </a:xfrm>
        </p:spPr>
        <p:txBody>
          <a:bodyPr rtlCol="0">
            <a:normAutofit/>
          </a:bodyPr>
          <a:lstStyle/>
          <a:p>
            <a:pPr eaLnBrk="1" fontAlgn="auto" hangingPunct="1">
              <a:spcAft>
                <a:spcPts val="0"/>
              </a:spcAft>
              <a:defRPr/>
            </a:pPr>
            <a:r>
              <a:rPr lang="en-US" sz="4000" u="sng">
                <a:effectLst>
                  <a:outerShdw blurRad="38100" dist="38100" dir="2700000" algn="tl">
                    <a:srgbClr val="000000">
                      <a:alpha val="43137"/>
                    </a:srgbClr>
                  </a:outerShdw>
                </a:effectLst>
                <a:latin typeface="Arial" pitchFamily="34" charset="0"/>
                <a:cs typeface="Arial" pitchFamily="34" charset="0"/>
              </a:rPr>
              <a:t>Concerning Behaviours</a:t>
            </a:r>
            <a:endParaRPr lang="en-CA" sz="4000" u="sng">
              <a:effectLst>
                <a:outerShdw blurRad="38100" dist="38100" dir="2700000" algn="tl">
                  <a:srgbClr val="000000">
                    <a:alpha val="43137"/>
                  </a:srgbClr>
                </a:outerShdw>
              </a:effectLst>
              <a:latin typeface="Arial" pitchFamily="34" charset="0"/>
              <a:cs typeface="Arial" pitchFamily="34" charset="0"/>
            </a:endParaRPr>
          </a:p>
        </p:txBody>
      </p:sp>
      <p:sp>
        <p:nvSpPr>
          <p:cNvPr id="35843" name="Content Placeholder 2">
            <a:extLst>
              <a:ext uri="{FF2B5EF4-FFF2-40B4-BE49-F238E27FC236}">
                <a16:creationId xmlns:a16="http://schemas.microsoft.com/office/drawing/2014/main" id="{C02C8687-25CF-4108-9AE0-56FAB4376D2A}"/>
              </a:ext>
            </a:extLst>
          </p:cNvPr>
          <p:cNvSpPr>
            <a:spLocks noGrp="1"/>
          </p:cNvSpPr>
          <p:nvPr>
            <p:ph idx="1"/>
          </p:nvPr>
        </p:nvSpPr>
        <p:spPr>
          <a:xfrm>
            <a:off x="457200" y="1828800"/>
            <a:ext cx="8229600" cy="4297363"/>
          </a:xfrm>
        </p:spPr>
        <p:txBody>
          <a:bodyPr/>
          <a:lstStyle/>
          <a:p>
            <a:pPr eaLnBrk="1" hangingPunct="1"/>
            <a:r>
              <a:rPr lang="en-US" altLang="en-US" sz="2400">
                <a:latin typeface="Arial" panose="020B0604020202020204" pitchFamily="34" charset="0"/>
                <a:cs typeface="Arial" panose="020B0604020202020204" pitchFamily="34" charset="0"/>
              </a:rPr>
              <a:t>Sudden changes in behaviour or school performance. </a:t>
            </a:r>
          </a:p>
          <a:p>
            <a:pPr eaLnBrk="1" hangingPunct="1"/>
            <a:r>
              <a:rPr lang="en-US" altLang="en-US" sz="2400">
                <a:latin typeface="Arial" panose="020B0604020202020204" pitchFamily="34" charset="0"/>
                <a:cs typeface="Arial" panose="020B0604020202020204" pitchFamily="34" charset="0"/>
              </a:rPr>
              <a:t>Has not received help for physical or medical problems brought to the parents' attention. </a:t>
            </a:r>
          </a:p>
          <a:p>
            <a:pPr eaLnBrk="1" hangingPunct="1"/>
            <a:r>
              <a:rPr lang="en-US" altLang="en-US" sz="2400">
                <a:latin typeface="Arial" panose="020B0604020202020204" pitchFamily="34" charset="0"/>
                <a:cs typeface="Arial" panose="020B0604020202020204" pitchFamily="34" charset="0"/>
              </a:rPr>
              <a:t>Is always watchful, as though preparing for something bad to happen. </a:t>
            </a:r>
          </a:p>
          <a:p>
            <a:pPr eaLnBrk="1" hangingPunct="1"/>
            <a:r>
              <a:rPr lang="en-US" altLang="en-US" sz="2400">
                <a:latin typeface="Arial" panose="020B0604020202020204" pitchFamily="34" charset="0"/>
                <a:cs typeface="Arial" panose="020B0604020202020204" pitchFamily="34" charset="0"/>
              </a:rPr>
              <a:t>Lacks adult supervision. </a:t>
            </a:r>
          </a:p>
          <a:p>
            <a:pPr eaLnBrk="1" hangingPunct="1"/>
            <a:r>
              <a:rPr lang="en-US" altLang="en-US" sz="2400">
                <a:latin typeface="Arial" panose="020B0604020202020204" pitchFamily="34" charset="0"/>
                <a:cs typeface="Arial" panose="020B0604020202020204" pitchFamily="34" charset="0"/>
              </a:rPr>
              <a:t>Overly compliant, passive, or withdrawn. </a:t>
            </a:r>
          </a:p>
          <a:p>
            <a:pPr eaLnBrk="1" hangingPunct="1"/>
            <a:r>
              <a:rPr lang="en-US" altLang="en-US" sz="2400">
                <a:latin typeface="Arial" panose="020B0604020202020204" pitchFamily="34" charset="0"/>
                <a:cs typeface="Arial" panose="020B0604020202020204" pitchFamily="34" charset="0"/>
              </a:rPr>
              <a:t>Comes to school or other activities early, stays late, and does not want to go home. </a:t>
            </a:r>
          </a:p>
          <a:p>
            <a:pPr eaLnBrk="1" hangingPunct="1"/>
            <a:endParaRPr lang="en-CA" altLang="en-US" sz="2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8D31-29BE-426F-8F48-B76689AEEFA8}"/>
              </a:ext>
            </a:extLst>
          </p:cNvPr>
          <p:cNvSpPr>
            <a:spLocks noGrp="1"/>
          </p:cNvSpPr>
          <p:nvPr>
            <p:ph type="title"/>
          </p:nvPr>
        </p:nvSpPr>
        <p:spPr>
          <a:xfrm>
            <a:off x="457200" y="274638"/>
            <a:ext cx="8229600" cy="1706562"/>
          </a:xfrm>
        </p:spPr>
        <p:txBody>
          <a:bodyPr rtlCol="0">
            <a:normAutofit/>
          </a:bodyPr>
          <a:lstStyle/>
          <a:p>
            <a:pPr eaLnBrk="1" fontAlgn="auto" hangingPunct="1">
              <a:spcAft>
                <a:spcPts val="0"/>
              </a:spcAft>
              <a:defRPr/>
            </a:pPr>
            <a:r>
              <a:rPr lang="en-US" sz="4000" u="sng">
                <a:effectLst>
                  <a:outerShdw blurRad="38100" dist="38100" dir="2700000" algn="tl">
                    <a:srgbClr val="000000">
                      <a:alpha val="43137"/>
                    </a:srgbClr>
                  </a:outerShdw>
                </a:effectLst>
                <a:latin typeface="Arial" panose="020B0604020202020204" pitchFamily="34" charset="0"/>
                <a:cs typeface="Arial" panose="020B0604020202020204" pitchFamily="34" charset="0"/>
              </a:rPr>
              <a:t>What does Social Development do?</a:t>
            </a:r>
          </a:p>
        </p:txBody>
      </p:sp>
      <p:sp>
        <p:nvSpPr>
          <p:cNvPr id="36867" name="Content Placeholder 2">
            <a:extLst>
              <a:ext uri="{FF2B5EF4-FFF2-40B4-BE49-F238E27FC236}">
                <a16:creationId xmlns:a16="http://schemas.microsoft.com/office/drawing/2014/main" id="{05834328-4CDC-4F59-92CC-9287C3EEF33C}"/>
              </a:ext>
            </a:extLst>
          </p:cNvPr>
          <p:cNvSpPr>
            <a:spLocks noGrp="1"/>
          </p:cNvSpPr>
          <p:nvPr>
            <p:ph idx="1"/>
          </p:nvPr>
        </p:nvSpPr>
        <p:spPr>
          <a:xfrm>
            <a:off x="457200" y="2209800"/>
            <a:ext cx="8229600" cy="3916363"/>
          </a:xfrm>
        </p:spPr>
        <p:txBody>
          <a:bodyPr/>
          <a:lstStyle/>
          <a:p>
            <a:pPr eaLnBrk="1" hangingPunct="1"/>
            <a:r>
              <a:rPr lang="en-US" altLang="en-US" sz="2800">
                <a:latin typeface="Arial" panose="020B0604020202020204" pitchFamily="34" charset="0"/>
                <a:cs typeface="Arial" panose="020B0604020202020204" pitchFamily="34" charset="0"/>
              </a:rPr>
              <a:t>Child Protection</a:t>
            </a:r>
          </a:p>
          <a:p>
            <a:pPr eaLnBrk="1" hangingPunct="1"/>
            <a:endParaRPr lang="en-US" altLang="en-US" sz="2400">
              <a:latin typeface="Arial" panose="020B0604020202020204" pitchFamily="34" charset="0"/>
              <a:cs typeface="Arial" panose="020B0604020202020204" pitchFamily="34" charset="0"/>
            </a:endParaRPr>
          </a:p>
          <a:p>
            <a:pPr eaLnBrk="1" hangingPunct="1"/>
            <a:r>
              <a:rPr lang="en-US" altLang="en-US" sz="2400">
                <a:latin typeface="Arial" panose="020B0604020202020204" pitchFamily="34" charset="0"/>
                <a:cs typeface="Arial" panose="020B0604020202020204" pitchFamily="34" charset="0"/>
              </a:rPr>
              <a:t>The Department of Social Development will decide based on your referral and their investigation       whether the child/family needs to be handled as a    Child Protection case or needs other supports in place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0A1062D-8E17-4604-818A-BE8EA9FA45EF}"/>
              </a:ext>
            </a:extLst>
          </p:cNvPr>
          <p:cNvSpPr>
            <a:spLocks noGrp="1" noChangeArrowheads="1"/>
          </p:cNvSpPr>
          <p:nvPr>
            <p:ph type="title"/>
            <p:custDataLst>
              <p:tags r:id="rId1"/>
            </p:custDataLst>
          </p:nvPr>
        </p:nvSpPr>
        <p:spPr>
          <a:xfrm>
            <a:off x="533400" y="381000"/>
            <a:ext cx="8229600" cy="1143000"/>
          </a:xfrm>
        </p:spPr>
        <p:txBody>
          <a:bodyPr rtlCol="0">
            <a:normAutofit/>
          </a:bodyPr>
          <a:lstStyle/>
          <a:p>
            <a:pPr eaLnBrk="1" fontAlgn="auto" hangingPunct="1">
              <a:spcAft>
                <a:spcPts val="0"/>
              </a:spcAft>
              <a:defRPr/>
            </a:pPr>
            <a:r>
              <a:rPr lang="fr-CA" u="sng">
                <a:effectLst>
                  <a:outerShdw blurRad="38100" dist="38100" dir="2700000" algn="tl">
                    <a:srgbClr val="000000">
                      <a:alpha val="43137"/>
                    </a:srgbClr>
                  </a:outerShdw>
                </a:effectLst>
              </a:rPr>
              <a:t>Disclosure by a Child</a:t>
            </a:r>
            <a:endParaRPr lang="en-US" u="sng">
              <a:effectLst>
                <a:outerShdw blurRad="38100" dist="38100" dir="2700000" algn="tl">
                  <a:srgbClr val="000000">
                    <a:alpha val="43137"/>
                  </a:srgbClr>
                </a:outerShdw>
              </a:effectLst>
            </a:endParaRPr>
          </a:p>
        </p:txBody>
      </p:sp>
      <p:sp>
        <p:nvSpPr>
          <p:cNvPr id="32771" name="Rectangle 3">
            <a:extLst>
              <a:ext uri="{FF2B5EF4-FFF2-40B4-BE49-F238E27FC236}">
                <a16:creationId xmlns:a16="http://schemas.microsoft.com/office/drawing/2014/main" id="{C6CFC867-AC76-4E85-9E80-BDA1C7187AB6}"/>
              </a:ext>
            </a:extLst>
          </p:cNvPr>
          <p:cNvSpPr>
            <a:spLocks noGrp="1" noChangeArrowheads="1"/>
          </p:cNvSpPr>
          <p:nvPr>
            <p:ph idx="1"/>
            <p:custDataLst>
              <p:tags r:id="rId2"/>
            </p:custDataLst>
          </p:nvPr>
        </p:nvSpPr>
        <p:spPr>
          <a:xfrm>
            <a:off x="381000" y="1219200"/>
            <a:ext cx="8610600" cy="5181600"/>
          </a:xfrm>
        </p:spPr>
        <p:txBody>
          <a:bodyPr rtlCol="0">
            <a:normAutofit fontScale="92500" lnSpcReduction="10000"/>
          </a:bodyPr>
          <a:lstStyle/>
          <a:p>
            <a:pPr eaLnBrk="1" fontAlgn="auto" hangingPunct="1">
              <a:spcAft>
                <a:spcPts val="0"/>
              </a:spcAft>
              <a:buFont typeface="Arial" panose="020B0604020202020204" pitchFamily="34" charset="0"/>
              <a:buNone/>
              <a:defRPr/>
            </a:pPr>
            <a:endParaRPr lang="en-US" altLang="en-US" sz="2400" u="sng">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Arial" panose="020B0604020202020204" pitchFamily="34" charset="0"/>
              <a:buNone/>
              <a:defRPr/>
            </a:pPr>
            <a:r>
              <a:rPr lang="en-US" altLang="en-US" sz="2600" u="sng">
                <a:solidFill>
                  <a:schemeClr val="tx1">
                    <a:lumMod val="75000"/>
                    <a:lumOff val="25000"/>
                  </a:schemeClr>
                </a:solidFill>
                <a:latin typeface="Arial" panose="020B0604020202020204" pitchFamily="34" charset="0"/>
                <a:cs typeface="Arial" panose="020B0604020202020204" pitchFamily="34" charset="0"/>
              </a:rPr>
              <a:t>It is important to: </a:t>
            </a:r>
          </a:p>
          <a:p>
            <a:pPr eaLnBrk="1" fontAlgn="auto" hangingPunct="1">
              <a:spcAft>
                <a:spcPts val="0"/>
              </a:spcAft>
              <a:buFont typeface="Wingdings 3" charset="2"/>
              <a:buChar char=""/>
              <a:defRPr/>
            </a:pPr>
            <a:r>
              <a:rPr lang="en-US" altLang="en-US" sz="2600">
                <a:solidFill>
                  <a:schemeClr val="tx1">
                    <a:lumMod val="75000"/>
                    <a:lumOff val="25000"/>
                  </a:schemeClr>
                </a:solidFill>
                <a:latin typeface="Arial" panose="020B0604020202020204" pitchFamily="34" charset="0"/>
                <a:cs typeface="Arial" panose="020B0604020202020204" pitchFamily="34" charset="0"/>
              </a:rPr>
              <a:t>Stay calm</a:t>
            </a:r>
          </a:p>
          <a:p>
            <a:pPr eaLnBrk="1" fontAlgn="auto" hangingPunct="1">
              <a:spcAft>
                <a:spcPts val="0"/>
              </a:spcAft>
              <a:buFont typeface="Wingdings 3" charset="2"/>
              <a:buChar char=""/>
              <a:defRPr/>
            </a:pPr>
            <a:r>
              <a:rPr lang="en-US" altLang="en-US" sz="2600">
                <a:solidFill>
                  <a:schemeClr val="tx1">
                    <a:lumMod val="75000"/>
                    <a:lumOff val="25000"/>
                  </a:schemeClr>
                </a:solidFill>
                <a:latin typeface="Arial" panose="020B0604020202020204" pitchFamily="34" charset="0"/>
                <a:cs typeface="Arial" panose="020B0604020202020204" pitchFamily="34" charset="0"/>
              </a:rPr>
              <a:t>Listen carefully</a:t>
            </a:r>
          </a:p>
          <a:p>
            <a:pPr eaLnBrk="1" fontAlgn="auto" hangingPunct="1">
              <a:spcAft>
                <a:spcPts val="0"/>
              </a:spcAft>
              <a:buFont typeface="Wingdings 3" charset="2"/>
              <a:buChar char=""/>
              <a:defRPr/>
            </a:pPr>
            <a:r>
              <a:rPr lang="en-US" altLang="en-US" sz="2600">
                <a:solidFill>
                  <a:schemeClr val="tx1">
                    <a:lumMod val="75000"/>
                    <a:lumOff val="25000"/>
                  </a:schemeClr>
                </a:solidFill>
                <a:latin typeface="Arial" panose="020B0604020202020204" pitchFamily="34" charset="0"/>
                <a:cs typeface="Arial" panose="020B0604020202020204" pitchFamily="34" charset="0"/>
              </a:rPr>
              <a:t>You may ask open ended questions: “Tell me more      about that…..except if it is sexual abuse disclosure,        you do not ask for details.</a:t>
            </a:r>
          </a:p>
          <a:p>
            <a:pPr eaLnBrk="1" fontAlgn="auto" hangingPunct="1">
              <a:spcAft>
                <a:spcPts val="0"/>
              </a:spcAft>
              <a:buFont typeface="Wingdings 3" charset="2"/>
              <a:buChar char=""/>
              <a:defRPr/>
            </a:pPr>
            <a:r>
              <a:rPr lang="en-US" altLang="en-US" sz="2600">
                <a:solidFill>
                  <a:schemeClr val="tx1">
                    <a:lumMod val="75000"/>
                    <a:lumOff val="25000"/>
                  </a:schemeClr>
                </a:solidFill>
                <a:latin typeface="Arial" panose="020B0604020202020204" pitchFamily="34" charset="0"/>
                <a:cs typeface="Arial" panose="020B0604020202020204" pitchFamily="34" charset="0"/>
              </a:rPr>
              <a:t>Retain as many details as possible (the child’s words)</a:t>
            </a:r>
          </a:p>
          <a:p>
            <a:pPr eaLnBrk="1" fontAlgn="auto" hangingPunct="1">
              <a:spcAft>
                <a:spcPts val="0"/>
              </a:spcAft>
              <a:buFont typeface="Wingdings 3" charset="2"/>
              <a:buChar char=""/>
              <a:defRPr/>
            </a:pPr>
            <a:r>
              <a:rPr lang="en-US" altLang="en-US" sz="2600" b="1" i="1">
                <a:solidFill>
                  <a:schemeClr val="tx1">
                    <a:lumMod val="75000"/>
                    <a:lumOff val="25000"/>
                  </a:schemeClr>
                </a:solidFill>
                <a:latin typeface="Arial" panose="020B0604020202020204" pitchFamily="34" charset="0"/>
                <a:cs typeface="Arial" panose="020B0604020202020204" pitchFamily="34" charset="0"/>
              </a:rPr>
              <a:t>The person whom the child discloses the abuse  should be the person calling SD</a:t>
            </a:r>
          </a:p>
          <a:p>
            <a:pPr eaLnBrk="1" fontAlgn="auto" hangingPunct="1">
              <a:spcAft>
                <a:spcPts val="0"/>
              </a:spcAft>
              <a:buFont typeface="Arial" panose="020B0604020202020204" pitchFamily="34" charset="0"/>
              <a:buNone/>
              <a:defRPr/>
            </a:pPr>
            <a:endParaRPr lang="en-US" altLang="en-US" sz="28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Arial" panose="020B0604020202020204" pitchFamily="34" charset="0"/>
              <a:buNone/>
              <a:defRPr/>
            </a:pPr>
            <a:r>
              <a:rPr lang="en-US" altLang="en-US" sz="2800">
                <a:solidFill>
                  <a:schemeClr val="tx1">
                    <a:lumMod val="75000"/>
                    <a:lumOff val="25000"/>
                  </a:schemeClr>
                </a:solidFill>
              </a:rPr>
              <a:t>	</a:t>
            </a:r>
            <a:endParaRPr lang="en-US" altLang="en-US" sz="2800">
              <a:solidFill>
                <a:schemeClr val="tx1">
                  <a:lumMod val="75000"/>
                  <a:lumOff val="25000"/>
                </a:schemeClr>
              </a:solidFill>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277F110C-C17A-4A8C-9000-99CA4C4B5CC5}"/>
              </a:ext>
            </a:extLst>
          </p:cNvPr>
          <p:cNvSpPr>
            <a:spLocks noGrp="1"/>
          </p:cNvSpPr>
          <p:nvPr>
            <p:ph type="title"/>
          </p:nvPr>
        </p:nvSpPr>
        <p:spPr>
          <a:xfrm>
            <a:off x="609600" y="609600"/>
            <a:ext cx="6348413" cy="1143000"/>
          </a:xfrm>
        </p:spPr>
        <p:txBody>
          <a:bodyPr/>
          <a:lstStyle/>
          <a:p>
            <a:pPr eaLnBrk="1" hangingPunct="1"/>
            <a:r>
              <a:rPr lang="fr-CA" altLang="en-US" sz="4000">
                <a:latin typeface="Arial" panose="020B0604020202020204" pitchFamily="34" charset="0"/>
                <a:cs typeface="Arial" panose="020B0604020202020204" pitchFamily="34" charset="0"/>
              </a:rPr>
              <a:t>Disclosure by a Child</a:t>
            </a:r>
            <a:endParaRPr lang="en-US" altLang="en-US" sz="400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694E536-2143-40CA-92DA-2E1F02765306}"/>
              </a:ext>
            </a:extLst>
          </p:cNvPr>
          <p:cNvSpPr>
            <a:spLocks noGrp="1"/>
          </p:cNvSpPr>
          <p:nvPr>
            <p:ph idx="1"/>
          </p:nvPr>
        </p:nvSpPr>
        <p:spPr>
          <a:xfrm>
            <a:off x="609600" y="1752600"/>
            <a:ext cx="6348413" cy="4289425"/>
          </a:xfrm>
        </p:spPr>
        <p:txBody>
          <a:bodyPr rtlCol="0">
            <a:normAutofit/>
          </a:bodyPr>
          <a:lstStyle/>
          <a:p>
            <a:pPr eaLnBrk="1" fontAlgn="auto" hangingPunct="1">
              <a:spcBef>
                <a:spcPct val="0"/>
              </a:spcBef>
              <a:spcAft>
                <a:spcPts val="0"/>
              </a:spcAft>
              <a:buFont typeface="Wingdings 3" charset="2"/>
              <a:buNone/>
              <a:defRPr/>
            </a:pPr>
            <a:r>
              <a:rPr lang="en-US" altLang="en-US" sz="2600" b="1">
                <a:solidFill>
                  <a:schemeClr val="tx1">
                    <a:lumMod val="75000"/>
                    <a:lumOff val="25000"/>
                  </a:schemeClr>
                </a:solidFill>
                <a:latin typeface="Arial" panose="020B0604020202020204" pitchFamily="34" charset="0"/>
              </a:rPr>
              <a:t>Do not: </a:t>
            </a:r>
          </a:p>
          <a:p>
            <a:pPr marL="457200" indent="-457200" eaLnBrk="1" fontAlgn="auto" hangingPunct="1">
              <a:spcBef>
                <a:spcPct val="0"/>
              </a:spcBef>
              <a:spcAft>
                <a:spcPts val="0"/>
              </a:spcAft>
              <a:buFont typeface="Wingdings 3" charset="2"/>
              <a:buChar char=""/>
              <a:defRPr/>
            </a:pPr>
            <a:r>
              <a:rPr lang="en-US" altLang="en-US" sz="2600">
                <a:solidFill>
                  <a:schemeClr val="tx1">
                    <a:lumMod val="75000"/>
                    <a:lumOff val="25000"/>
                  </a:schemeClr>
                </a:solidFill>
                <a:latin typeface="Arial" panose="020B0604020202020204" pitchFamily="34" charset="0"/>
              </a:rPr>
              <a:t>Act shocked or upset</a:t>
            </a:r>
          </a:p>
          <a:p>
            <a:pPr marL="457200" indent="-457200" eaLnBrk="1" fontAlgn="auto" hangingPunct="1">
              <a:spcBef>
                <a:spcPct val="0"/>
              </a:spcBef>
              <a:spcAft>
                <a:spcPts val="0"/>
              </a:spcAft>
              <a:buFont typeface="Wingdings 3" charset="2"/>
              <a:buChar char=""/>
              <a:defRPr/>
            </a:pPr>
            <a:r>
              <a:rPr lang="en-US" altLang="en-US" sz="2600">
                <a:solidFill>
                  <a:schemeClr val="tx1">
                    <a:lumMod val="75000"/>
                    <a:lumOff val="25000"/>
                  </a:schemeClr>
                </a:solidFill>
                <a:latin typeface="Arial" panose="020B0604020202020204" pitchFamily="34" charset="0"/>
              </a:rPr>
              <a:t>Blame or be judgmental</a:t>
            </a:r>
          </a:p>
          <a:p>
            <a:pPr marL="457200" indent="-457200" eaLnBrk="1" fontAlgn="auto" hangingPunct="1">
              <a:spcBef>
                <a:spcPct val="0"/>
              </a:spcBef>
              <a:spcAft>
                <a:spcPts val="0"/>
              </a:spcAft>
              <a:buFont typeface="Wingdings 3" charset="2"/>
              <a:buChar char=""/>
              <a:defRPr/>
            </a:pPr>
            <a:r>
              <a:rPr lang="en-US" altLang="en-US" sz="2600">
                <a:solidFill>
                  <a:schemeClr val="tx1">
                    <a:lumMod val="75000"/>
                    <a:lumOff val="25000"/>
                  </a:schemeClr>
                </a:solidFill>
                <a:latin typeface="Arial" panose="020B0604020202020204" pitchFamily="34" charset="0"/>
              </a:rPr>
              <a:t>Probe for details</a:t>
            </a:r>
          </a:p>
          <a:p>
            <a:pPr marL="457200" indent="-457200" eaLnBrk="1" fontAlgn="auto" hangingPunct="1">
              <a:spcBef>
                <a:spcPct val="0"/>
              </a:spcBef>
              <a:spcAft>
                <a:spcPts val="0"/>
              </a:spcAft>
              <a:buFont typeface="Wingdings 3" charset="2"/>
              <a:buChar char=""/>
              <a:defRPr/>
            </a:pPr>
            <a:r>
              <a:rPr lang="en-US" altLang="en-US" sz="2600">
                <a:solidFill>
                  <a:schemeClr val="tx1">
                    <a:lumMod val="75000"/>
                    <a:lumOff val="25000"/>
                  </a:schemeClr>
                </a:solidFill>
                <a:latin typeface="Arial" panose="020B0604020202020204" pitchFamily="34" charset="0"/>
              </a:rPr>
              <a:t>Promise the parents will understand</a:t>
            </a:r>
          </a:p>
          <a:p>
            <a:pPr marL="457200" indent="-457200" eaLnBrk="1" fontAlgn="auto" hangingPunct="1">
              <a:spcBef>
                <a:spcPct val="0"/>
              </a:spcBef>
              <a:spcAft>
                <a:spcPts val="0"/>
              </a:spcAft>
              <a:buFont typeface="Wingdings 3" charset="2"/>
              <a:buChar char=""/>
              <a:defRPr/>
            </a:pPr>
            <a:r>
              <a:rPr lang="en-US" altLang="en-US" sz="2600">
                <a:solidFill>
                  <a:schemeClr val="tx1">
                    <a:lumMod val="75000"/>
                    <a:lumOff val="25000"/>
                  </a:schemeClr>
                </a:solidFill>
                <a:latin typeface="Arial" panose="020B0604020202020204" pitchFamily="34" charset="0"/>
              </a:rPr>
              <a:t>Make promises you cannot keep</a:t>
            </a:r>
          </a:p>
          <a:p>
            <a:pPr marL="457200" indent="-457200" eaLnBrk="1" fontAlgn="auto" hangingPunct="1">
              <a:spcBef>
                <a:spcPct val="0"/>
              </a:spcBef>
              <a:spcAft>
                <a:spcPts val="0"/>
              </a:spcAft>
              <a:buFont typeface="Wingdings 3" charset="2"/>
              <a:buChar char=""/>
              <a:defRPr/>
            </a:pPr>
            <a:r>
              <a:rPr lang="en-US" altLang="en-US" sz="2600">
                <a:solidFill>
                  <a:schemeClr val="tx1">
                    <a:lumMod val="75000"/>
                    <a:lumOff val="25000"/>
                  </a:schemeClr>
                </a:solidFill>
                <a:latin typeface="Arial" panose="020B0604020202020204" pitchFamily="34" charset="0"/>
              </a:rPr>
              <a:t>Say you won't tell anybody</a:t>
            </a:r>
          </a:p>
          <a:p>
            <a:pPr eaLnBrk="1" fontAlgn="auto" hangingPunct="1">
              <a:spcAft>
                <a:spcPts val="0"/>
              </a:spcAft>
              <a:buFont typeface="Wingdings 3" charset="2"/>
              <a:buChar char=""/>
              <a:defRPr/>
            </a:pPr>
            <a:endParaRPr lang="en-US">
              <a:solidFill>
                <a:schemeClr val="tx1">
                  <a:lumMod val="75000"/>
                  <a:lumOff val="25000"/>
                </a:schemeClr>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7CE3DE766A1C4DBA67D586938E8072" ma:contentTypeVersion="20" ma:contentTypeDescription="Create a new document." ma:contentTypeScope="" ma:versionID="500bf5d61b93614bc0400d124a017b63">
  <xsd:schema xmlns:xsd="http://www.w3.org/2001/XMLSchema" xmlns:xs="http://www.w3.org/2001/XMLSchema" xmlns:p="http://schemas.microsoft.com/office/2006/metadata/properties" xmlns:ns2="3b862600-0df8-41b3-9946-1aca0b08fe5a" xmlns:ns3="5a7f9da6-3b14-43b9-8803-e49570270cbd" targetNamespace="http://schemas.microsoft.com/office/2006/metadata/properties" ma:root="true" ma:fieldsID="098be5608174e11d3e82d408820dd8d6" ns2:_="" ns3:_="">
    <xsd:import namespace="3b862600-0df8-41b3-9946-1aca0b08fe5a"/>
    <xsd:import namespace="5a7f9da6-3b14-43b9-8803-e49570270cb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Status" minOccurs="0"/>
                <xsd:element ref="ns2:MediaServiceLocation" minOccurs="0"/>
                <xsd:element ref="ns2:ContentStatus" minOccurs="0"/>
                <xsd:element ref="ns2:ContentWriter"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862600-0df8-41b3-9946-1aca0b08fe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6945b8c8-d142-433b-87a8-85e8cba55d9e"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Status" ma:index="20" nillable="true" ma:displayName="Status" ma:format="Dropdown" ma:internalName="Status">
      <xsd:complexType>
        <xsd:complexContent>
          <xsd:extension base="dms:MultiChoice">
            <xsd:sequence>
              <xsd:element name="Value" maxOccurs="unbounded" minOccurs="0" nillable="true">
                <xsd:simpleType>
                  <xsd:restriction base="dms:Choice">
                    <xsd:enumeration value="Not our bug"/>
                    <xsd:enumeration value="Resolved"/>
                    <xsd:enumeration value="In Progress"/>
                    <xsd:enumeration value="Resolved Indirectly"/>
                  </xsd:restriction>
                </xsd:simpleType>
              </xsd:element>
            </xsd:sequence>
          </xsd:extension>
        </xsd:complexContent>
      </xsd:complexType>
    </xsd:element>
    <xsd:element name="MediaServiceLocation" ma:index="21" nillable="true" ma:displayName="Location" ma:indexed="true" ma:internalName="MediaServiceLocation" ma:readOnly="true">
      <xsd:simpleType>
        <xsd:restriction base="dms:Text"/>
      </xsd:simpleType>
    </xsd:element>
    <xsd:element name="ContentStatus" ma:index="22" nillable="true" ma:displayName="Content Status" ma:format="Dropdown" ma:internalName="ContentStatus">
      <xsd:simpleType>
        <xsd:restriction base="dms:Choice">
          <xsd:enumeration value="For Review"/>
          <xsd:enumeration value="Complete"/>
          <xsd:enumeration value="In Progress"/>
        </xsd:restriction>
      </xsd:simpleType>
    </xsd:element>
    <xsd:element name="ContentWriter" ma:index="23" nillable="true" ma:displayName="Content Writer" ma:format="Dropdown" ma:list="UserInfo" ma:SharePointGroup="0" ma:internalName="ContentWriter">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7f9da6-3b14-43b9-8803-e49570270cb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2f44dbfb-961f-4137-a326-4ccd4ff7091d}" ma:internalName="TaxCatchAll" ma:showField="CatchAllData" ma:web="5a7f9da6-3b14-43b9-8803-e49570270cb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b862600-0df8-41b3-9946-1aca0b08fe5a">
      <Terms xmlns="http://schemas.microsoft.com/office/infopath/2007/PartnerControls"/>
    </lcf76f155ced4ddcb4097134ff3c332f>
    <TaxCatchAll xmlns="5a7f9da6-3b14-43b9-8803-e49570270cbd" xsi:nil="true"/>
    <Status xmlns="3b862600-0df8-41b3-9946-1aca0b08fe5a" xsi:nil="true"/>
    <ContentStatus xmlns="3b862600-0df8-41b3-9946-1aca0b08fe5a" xsi:nil="true"/>
    <ContentWriter xmlns="3b862600-0df8-41b3-9946-1aca0b08fe5a">
      <UserInfo>
        <DisplayName/>
        <AccountId xsi:nil="true"/>
        <AccountType/>
      </UserInfo>
    </ContentWrit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9BC7C5-E1F3-403C-A1E3-114F8C0503D9}"/>
</file>

<file path=customXml/itemProps2.xml><?xml version="1.0" encoding="utf-8"?>
<ds:datastoreItem xmlns:ds="http://schemas.openxmlformats.org/officeDocument/2006/customXml" ds:itemID="{D769775B-570B-4D1D-BB08-5803A3430F18}">
  <ds:schemaRefs>
    <ds:schemaRef ds:uri="36c94e5a-0be6-4a5b-a737-4a6f310c9797"/>
    <ds:schemaRef ds:uri="9984d79b-a466-4e70-b455-343a927eda84"/>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CB345C9-ABAE-497E-A554-2F6DAC097C1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TotalTime>
  <Words>753</Words>
  <Application>Microsoft Office PowerPoint</Application>
  <PresentationFormat>On-screen Show (4:3)</PresentationFormat>
  <Paragraphs>114</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Trebuchet MS</vt:lpstr>
      <vt:lpstr>Wingdings 3</vt:lpstr>
      <vt:lpstr>Facet</vt:lpstr>
      <vt:lpstr>PowerPoint Presentation</vt:lpstr>
      <vt:lpstr>What does Social Development do?</vt:lpstr>
      <vt:lpstr>Programs and Services</vt:lpstr>
      <vt:lpstr>Duty to Report</vt:lpstr>
      <vt:lpstr>Child Abuse and Neglect  Indicators</vt:lpstr>
      <vt:lpstr>Concerning Behaviours</vt:lpstr>
      <vt:lpstr>What does Social Development do?</vt:lpstr>
      <vt:lpstr>Disclosure by a Child</vt:lpstr>
      <vt:lpstr>Disclosure by a Child</vt:lpstr>
      <vt:lpstr>Referral to Social Development</vt:lpstr>
      <vt:lpstr>What will you need when  making a referral?</vt:lpstr>
      <vt:lpstr>Important Procedures</vt:lpstr>
      <vt:lpstr>After Reporting…</vt:lpstr>
      <vt:lpstr>Confidentiality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Objectives of Presentation</dc:title>
  <dc:creator>ladmin</dc:creator>
  <cp:lastModifiedBy>Nicholson, Mark (EECD/EDPE)</cp:lastModifiedBy>
  <cp:revision>5</cp:revision>
  <dcterms:created xsi:type="dcterms:W3CDTF">2010-09-21T02:00:26Z</dcterms:created>
  <dcterms:modified xsi:type="dcterms:W3CDTF">2026-02-13T16:55:15Z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TC101978837</vt:lpwstr>
  </property>
  <property fmtid="{D5CDD505-2E9C-101B-9397-08002B2CF9AE}" pid="3" name="ContentTypeId">
    <vt:lpwstr>0x010100A97CE3DE766A1C4DBA67D586938E8072</vt:lpwstr>
  </property>
  <property fmtid="{D5CDD505-2E9C-101B-9397-08002B2CF9AE}" pid="4" name="MediaServiceImageTags">
    <vt:lpwstr/>
  </property>
</Properties>
</file>